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7" r:id="rId5"/>
    <p:sldId id="259" r:id="rId6"/>
    <p:sldId id="260" r:id="rId7"/>
    <p:sldId id="262" r:id="rId8"/>
    <p:sldId id="265" r:id="rId9"/>
    <p:sldId id="268" r:id="rId10"/>
    <p:sldId id="280" r:id="rId11"/>
    <p:sldId id="277" r:id="rId12"/>
    <p:sldId id="266" r:id="rId13"/>
    <p:sldId id="278" r:id="rId14"/>
    <p:sldId id="269" r:id="rId15"/>
    <p:sldId id="263" r:id="rId16"/>
    <p:sldId id="281" r:id="rId17"/>
    <p:sldId id="270" r:id="rId18"/>
    <p:sldId id="279" r:id="rId19"/>
    <p:sldId id="275" r:id="rId20"/>
    <p:sldId id="276" r:id="rId21"/>
    <p:sldId id="271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BB"/>
    <a:srgbClr val="E6E6E6"/>
    <a:srgbClr val="EB663D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21" d="100"/>
          <a:sy n="121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537D9-D9A5-8C4A-9F61-0A6346EBE4F6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DF069-7429-9248-8D85-3B476437C0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642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DF069-7429-9248-8D85-3B476437C07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438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99EBE9-C2E3-4363-A874-CD78102F3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A616230-F9C0-4B13-9BA4-C3FE01876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B5FD1DE-F462-4B62-BCAE-A6EE6641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1064C0-1F66-47C5-90BD-A7396C6B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FE56593-45C5-4023-9676-84C25872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6407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C35A20-F6AD-4147-B3F2-3BF9D0D6C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B1BF08A-C122-420D-AC48-3183D545B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7E1F62-862E-46FA-9995-E9F3ECEA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D6DD52-9B32-4A77-9FA4-69365DC13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CB13E-730A-42FC-8EB2-76D03BAF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949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F010971-45F3-49C7-BC97-6AAF80A27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E6D8920-D871-4E34-B556-ACA9683A6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592A311-1362-4431-A6D2-5B7BA2DB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CF89E9A-F0C3-4424-81BF-EB79855D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B77E001-E7F4-474E-881D-96793CD7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37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7931F1-22ED-4385-AA42-742D9087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65FD79-E421-4879-83A6-6A1E35EFF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9FE8BD-0C91-4DC0-94CD-182949D1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D2E5A2F-B4FA-4E4E-9434-5B35E6EBE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E1B8098-5DDA-4FF6-BB22-310CEDC0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5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79452E-4C55-4A7C-96B1-F3CC62EA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F4750B-60D3-468F-8F8C-8FEB2687C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A0C9EF9-A19F-4297-A558-BB3CA73E7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687A5DE-CEE6-4465-B0C0-4DF18A5F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ED3CDE-72E6-4C9A-AB38-8098E272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442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1EAC0B-429E-45B7-95ED-1257053D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8088A3-8F96-40A8-852E-84B033C60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B212150-0EF8-4ED8-A4E2-2530A6EE6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C796CBF-0FD0-437D-BB07-F52FF36E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6348A35-4247-4653-A03D-43178581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904F958-4DE5-475F-A685-AB70E1537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789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1DFB79-1515-4ADE-AD42-17E6A95D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EC8D188-2249-42BE-A0FE-1758EDF15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1B12F2C-0DFD-4E2E-BEEA-8FC398E02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89C6CCF-C5B2-4ED1-9353-0C2B27023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55C5E80-E50D-4610-ABF4-8D96308B53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B12A817-686B-438A-9BF7-A04489D3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B05332C-6DC2-47AF-95E9-88DA64A2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CF653E9-5A9E-4AE7-8460-D5F6EEE5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550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C9DCE7-9A8D-43B1-9054-128B6477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FBB2584-69FE-40E2-8B3B-32488C6B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AB008F7-8B77-4803-8B75-A729EAFA8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23C0501-0C6C-40C5-9E04-2E5FE307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19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88EB6E5-F3DC-4735-80EA-29A1F17C5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6E0B64E-DDFE-4491-A0F8-6E15A7CD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E11FACD-BE83-4612-B05C-E61B1926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974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D51E82-B711-4068-B4AD-676798429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ECAAA84-86E3-4C01-B6C6-A6ECF9927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05437D7-FCD0-4374-8CE7-FF9189C87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0F169D0-ED1E-499C-9CDC-B5F9D960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7354072-E612-4916-8189-DC37204DE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DE61C0B-2122-41C5-B2F9-9B5D4382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933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B8D381-0C6D-4FF8-9915-2095B247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FB06E5C-43BB-4672-A9A0-70097AD2C6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0101B2-0CE2-4C1B-8F80-D9716254D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A0B05B4-4697-4700-8FA5-60D1E7E2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F121DFD-10DC-4E08-A372-E9679A45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91F0669-F5FD-4AF6-AA75-84C20D420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301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309DD0E-C178-45E8-9229-D4B9F09AE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D539106-3A59-4FC7-B12B-CFF07F0CE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CBEC0E7-784D-40C8-9977-056E7F15F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DC3CD-A076-4367-9974-61AD16DC570D}" type="datetimeFigureOut">
              <a:rPr lang="nb-NO" smtClean="0"/>
              <a:t>20.04.2023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B84252A-1603-433D-97B9-AC6462E55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E42394-025A-444B-8E6B-17D717D40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001AF-3166-4B98-8C3F-382E6788D5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775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21.wdp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27.png"/><Relationship Id="rId4" Type="http://schemas.microsoft.com/office/2007/relationships/hdphoto" Target="../media/hdphoto24.wdp"/><Relationship Id="rId9" Type="http://schemas.microsoft.com/office/2007/relationships/hdphoto" Target="../media/hdphoto2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microsoft.com/office/2007/relationships/hdphoto" Target="../media/hdphoto28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microsoft.com/office/2007/relationships/hdphoto" Target="../media/hdphoto30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6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2952406" y="2830294"/>
            <a:ext cx="628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>
                <a:latin typeface="Verdana Pro Light" panose="020B0304030504040204" pitchFamily="34" charset="0"/>
              </a:rPr>
              <a:t>BESTILLINGSTILBUD 22-23</a:t>
            </a:r>
            <a:endParaRPr lang="nb-NO" sz="36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351" y="0"/>
            <a:ext cx="13526125" cy="720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38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D53E75-780B-4CC2-8FC3-D4F9ED6FD336}"/>
              </a:ext>
            </a:extLst>
          </p:cNvPr>
          <p:cNvSpPr>
            <a:spLocks noChangeAspect="1"/>
          </p:cNvSpPr>
          <p:nvPr/>
        </p:nvSpPr>
        <p:spPr>
          <a:xfrm>
            <a:off x="810209" y="2026881"/>
            <a:ext cx="3240000" cy="25416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16000"/>
                      </a14:imgEffect>
                    </a14:imgLayer>
                  </a14:imgProps>
                </a:ext>
              </a:extLst>
            </a:blip>
            <a:srcRect/>
            <a:stretch>
              <a:fillRect t="-46317" r="-11110" b="-463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BEED871-1BD7-43DB-9FB8-BACB10BC914D}"/>
              </a:ext>
            </a:extLst>
          </p:cNvPr>
          <p:cNvSpPr/>
          <p:nvPr/>
        </p:nvSpPr>
        <p:spPr>
          <a:xfrm>
            <a:off x="4438702" y="2026881"/>
            <a:ext cx="3240041" cy="2540599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28000"/>
                      </a14:imgEffect>
                    </a14:imgLayer>
                  </a14:imgProps>
                </a:ext>
              </a:extLst>
            </a:blip>
            <a:srcRect/>
            <a:stretch>
              <a:fillRect l="-22000"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C27A1C4-4D7C-4261-AE81-6A47A31D358D}"/>
              </a:ext>
            </a:extLst>
          </p:cNvPr>
          <p:cNvSpPr/>
          <p:nvPr/>
        </p:nvSpPr>
        <p:spPr>
          <a:xfrm>
            <a:off x="8104339" y="2026880"/>
            <a:ext cx="3240041" cy="2540599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/>
            <a:stretch>
              <a:fillRect l="-16000" r="-4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F70093-CBB6-449F-8354-9547914E2EA9}"/>
              </a:ext>
            </a:extLst>
          </p:cNvPr>
          <p:cNvSpPr/>
          <p:nvPr/>
        </p:nvSpPr>
        <p:spPr>
          <a:xfrm>
            <a:off x="1092317" y="4249848"/>
            <a:ext cx="2675823" cy="2117557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>
                <a:latin typeface="Verdana Pro Light" panose="020B0304030504040204" pitchFamily="34" charset="0"/>
              </a:rPr>
              <a:t>YTRINGSFRIHET I FARE</a:t>
            </a:r>
          </a:p>
          <a:p>
            <a:r>
              <a:rPr lang="nb-NO" sz="1400">
                <a:latin typeface="Verdana Pro Light" panose="020B0304030504040204" pitchFamily="34" charset="0"/>
              </a:rPr>
              <a:t>HØST UKE 41, 42 og 43</a:t>
            </a:r>
          </a:p>
          <a:p>
            <a:r>
              <a:rPr lang="nb-NO" sz="1400">
                <a:latin typeface="Verdana Pro Light" panose="020B0304030504040204" pitchFamily="34" charset="0"/>
              </a:rPr>
              <a:t>35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120 ELEVER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44222D-FFA8-49E7-A7A6-057119E37E36}"/>
              </a:ext>
            </a:extLst>
          </p:cNvPr>
          <p:cNvSpPr/>
          <p:nvPr/>
        </p:nvSpPr>
        <p:spPr>
          <a:xfrm>
            <a:off x="4739383" y="4249848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>
                <a:latin typeface="Verdana Pro Light" panose="020B0304030504040204" pitchFamily="34" charset="0"/>
              </a:rPr>
              <a:t>LA OSS SNAKKE OM</a:t>
            </a:r>
          </a:p>
          <a:p>
            <a:r>
              <a:rPr lang="nb-NO" sz="2000">
                <a:latin typeface="Verdana Pro Light" panose="020B0304030504040204" pitchFamily="34" charset="0"/>
              </a:rPr>
              <a:t>22. JULI</a:t>
            </a:r>
            <a:endParaRPr lang="nb-NO" sz="2800">
              <a:latin typeface="Verdana Pro Light" panose="020B0304030504040204" pitchFamily="34" charset="0"/>
            </a:endParaRPr>
          </a:p>
          <a:p>
            <a:endParaRPr lang="nb-NO" sz="14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VÅREN 2024</a:t>
            </a:r>
          </a:p>
          <a:p>
            <a:r>
              <a:rPr lang="nb-NO" sz="1400">
                <a:latin typeface="Verdana Pro Light" panose="020B0304030504040204" pitchFamily="34" charset="0"/>
              </a:rPr>
              <a:t>45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90 ELEVER</a:t>
            </a: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B534B75-CC87-4199-8956-301E43929803}"/>
              </a:ext>
            </a:extLst>
          </p:cNvPr>
          <p:cNvSpPr/>
          <p:nvPr/>
        </p:nvSpPr>
        <p:spPr>
          <a:xfrm>
            <a:off x="8367876" y="4249848"/>
            <a:ext cx="2675823" cy="2117557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>
                <a:latin typeface="Verdana Pro Light" panose="020B0304030504040204" pitchFamily="34" charset="0"/>
              </a:rPr>
              <a:t>ROALD </a:t>
            </a:r>
          </a:p>
          <a:p>
            <a:r>
              <a:rPr lang="nb-NO" sz="2400">
                <a:latin typeface="Verdana Pro Light" panose="020B0304030504040204" pitchFamily="34" charset="0"/>
              </a:rPr>
              <a:t>AMUNDSEN</a:t>
            </a:r>
            <a:endParaRPr lang="nb-NO" sz="32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HELE ÅRET</a:t>
            </a:r>
          </a:p>
          <a:p>
            <a:r>
              <a:rPr lang="nb-NO" sz="1400">
                <a:latin typeface="Verdana Pro Light" panose="020B0304030504040204" pitchFamily="34" charset="0"/>
              </a:rPr>
              <a:t>35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90 ELEVER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3920219" y="453731"/>
            <a:ext cx="431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>
                <a:latin typeface="Verdana Pro Light" panose="020B0304030504040204" pitchFamily="34" charset="0"/>
              </a:rPr>
              <a:t>BESTILLINGSTILBUD 23-24</a:t>
            </a:r>
            <a:endParaRPr lang="nb-NO" sz="24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" y="490595"/>
            <a:ext cx="1316880" cy="67723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65DDB99-B8AE-494E-B7F0-128696C13C80}"/>
              </a:ext>
            </a:extLst>
          </p:cNvPr>
          <p:cNvSpPr txBox="1"/>
          <p:nvPr/>
        </p:nvSpPr>
        <p:spPr>
          <a:xfrm>
            <a:off x="4916101" y="915396"/>
            <a:ext cx="2285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  <a:latin typeface="Mystical Woods Rough Script" panose="02000500000000000000" pitchFamily="2" charset="77"/>
              </a:rPr>
              <a:t>KULTURARV</a:t>
            </a:r>
          </a:p>
        </p:txBody>
      </p:sp>
    </p:spTree>
    <p:extLst>
      <p:ext uri="{BB962C8B-B14F-4D97-AF65-F5344CB8AC3E}">
        <p14:creationId xmlns:p14="http://schemas.microsoft.com/office/powerpoint/2010/main" val="24666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D53E75-780B-4CC2-8FC3-D4F9ED6FD336}"/>
              </a:ext>
            </a:extLst>
          </p:cNvPr>
          <p:cNvSpPr/>
          <p:nvPr/>
        </p:nvSpPr>
        <p:spPr>
          <a:xfrm>
            <a:off x="810209" y="2026882"/>
            <a:ext cx="3240041" cy="254059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9000"/>
                      </a14:imgEffect>
                    </a14:imgLayer>
                  </a14:imgProps>
                </a:ext>
              </a:extLst>
            </a:blip>
            <a:srcRect/>
            <a:stretch>
              <a:fillRect l="-34000"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BEED871-1BD7-43DB-9FB8-BACB10BC914D}"/>
              </a:ext>
            </a:extLst>
          </p:cNvPr>
          <p:cNvSpPr/>
          <p:nvPr/>
        </p:nvSpPr>
        <p:spPr>
          <a:xfrm>
            <a:off x="4438702" y="2026881"/>
            <a:ext cx="3240041" cy="2540599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32000"/>
                      </a14:imgEffect>
                    </a14:imgLayer>
                  </a14:imgProps>
                </a:ext>
              </a:extLst>
            </a:blip>
            <a:srcRect/>
            <a:stretch>
              <a:fillRect l="-13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F70093-CBB6-449F-8354-9547914E2EA9}"/>
              </a:ext>
            </a:extLst>
          </p:cNvPr>
          <p:cNvSpPr/>
          <p:nvPr/>
        </p:nvSpPr>
        <p:spPr>
          <a:xfrm>
            <a:off x="1092317" y="4249848"/>
            <a:ext cx="2675823" cy="2117557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sz="2800">
                <a:latin typeface="Verdana Pro Light"/>
              </a:rPr>
              <a:t>LA ELVA LEVE</a:t>
            </a:r>
            <a:endParaRPr lang="nb-NO" sz="2800">
              <a:latin typeface="Verdana Pro Light" panose="020B0304030504040204" pitchFamily="34" charset="0"/>
            </a:endParaRPr>
          </a:p>
          <a:p>
            <a:endParaRPr lang="nb-NO" sz="28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/>
              </a:rPr>
              <a:t>HØST UKE 41 OG 42</a:t>
            </a:r>
          </a:p>
          <a:p>
            <a:r>
              <a:rPr lang="nb-NO" sz="1400">
                <a:latin typeface="Verdana Pro Light"/>
              </a:rPr>
              <a:t>KINO</a:t>
            </a:r>
          </a:p>
          <a:p>
            <a:r>
              <a:rPr lang="nb-NO" sz="1400">
                <a:latin typeface="Verdana Pro Light"/>
              </a:rPr>
              <a:t>180 MIN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44222D-FFA8-49E7-A7A6-057119E37E36}"/>
              </a:ext>
            </a:extLst>
          </p:cNvPr>
          <p:cNvSpPr/>
          <p:nvPr/>
        </p:nvSpPr>
        <p:spPr>
          <a:xfrm>
            <a:off x="4711950" y="4249848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>
                <a:latin typeface="Verdana Pro Light" panose="020B0304030504040204" pitchFamily="34" charset="0"/>
              </a:rPr>
              <a:t>NUDES</a:t>
            </a:r>
          </a:p>
          <a:p>
            <a:endParaRPr lang="nb-NO" sz="14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HØST UKE 44 OG 45</a:t>
            </a:r>
          </a:p>
          <a:p>
            <a:r>
              <a:rPr lang="nb-NO" sz="1400">
                <a:latin typeface="Verdana Pro Light" panose="020B0304030504040204" pitchFamily="34" charset="0"/>
              </a:rPr>
              <a:t>PÅ SKOLEN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90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90 ELEVER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3920219" y="453731"/>
            <a:ext cx="431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>
                <a:latin typeface="Verdana Pro Light" panose="020B0304030504040204" pitchFamily="34" charset="0"/>
              </a:rPr>
              <a:t>BESTILLINGSTILBUD 23-24</a:t>
            </a:r>
            <a:endParaRPr lang="nb-NO" sz="24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" y="490595"/>
            <a:ext cx="1316880" cy="67723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65DDB99-B8AE-494E-B7F0-128696C13C80}"/>
              </a:ext>
            </a:extLst>
          </p:cNvPr>
          <p:cNvSpPr txBox="1"/>
          <p:nvPr/>
        </p:nvSpPr>
        <p:spPr>
          <a:xfrm>
            <a:off x="5540399" y="915396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  <a:latin typeface="Mystical Woods Rough Script" panose="02000500000000000000" pitchFamily="2" charset="77"/>
              </a:rPr>
              <a:t>FILM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AB17341-5FC1-C1D7-6D44-E26B64E2F6E9}"/>
              </a:ext>
            </a:extLst>
          </p:cNvPr>
          <p:cNvSpPr/>
          <p:nvPr/>
        </p:nvSpPr>
        <p:spPr>
          <a:xfrm>
            <a:off x="8049474" y="2026881"/>
            <a:ext cx="3240041" cy="2540599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22000"/>
                      </a14:imgEffect>
                    </a14:imgLayer>
                  </a14:imgProps>
                </a:ext>
              </a:extLst>
            </a:blip>
            <a:srcRect/>
            <a:stretch>
              <a:fillRect l="-13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8FCCFC0-14CB-8AEC-3BF6-FCA2B02AE4DA}"/>
              </a:ext>
            </a:extLst>
          </p:cNvPr>
          <p:cNvSpPr/>
          <p:nvPr/>
        </p:nvSpPr>
        <p:spPr>
          <a:xfrm>
            <a:off x="8350155" y="4249848"/>
            <a:ext cx="2675823" cy="2117557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>
                <a:latin typeface="Verdana Pro Light" panose="020B0304030504040204" pitchFamily="34" charset="0"/>
              </a:rPr>
              <a:t>FUCKINGS</a:t>
            </a:r>
          </a:p>
          <a:p>
            <a:r>
              <a:rPr lang="nb-NO" sz="2800">
                <a:latin typeface="Verdana Pro Light" panose="020B0304030504040204" pitchFamily="34" charset="0"/>
              </a:rPr>
              <a:t>ADOPTERT</a:t>
            </a:r>
          </a:p>
          <a:p>
            <a:endParaRPr lang="nb-NO" sz="14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HØST UKE 43 OG 44</a:t>
            </a:r>
          </a:p>
          <a:p>
            <a:r>
              <a:rPr lang="nb-NO" sz="1400">
                <a:latin typeface="Verdana Pro Light" panose="020B0304030504040204" pitchFamily="34" charset="0"/>
              </a:rPr>
              <a:t>PÅ SKOLEN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45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30 ELEVER</a:t>
            </a:r>
          </a:p>
        </p:txBody>
      </p:sp>
    </p:spTree>
    <p:extLst>
      <p:ext uri="{BB962C8B-B14F-4D97-AF65-F5344CB8AC3E}">
        <p14:creationId xmlns:p14="http://schemas.microsoft.com/office/powerpoint/2010/main" val="206720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2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D53E75-780B-4CC2-8FC3-D4F9ED6FD336}"/>
              </a:ext>
            </a:extLst>
          </p:cNvPr>
          <p:cNvSpPr/>
          <p:nvPr/>
        </p:nvSpPr>
        <p:spPr>
          <a:xfrm>
            <a:off x="8141750" y="1984552"/>
            <a:ext cx="3240041" cy="2540599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46000"/>
                      </a14:imgEffect>
                    </a14:imgLayer>
                  </a14:imgProps>
                </a:ext>
              </a:extLst>
            </a:blip>
            <a:srcRect/>
            <a:stretch>
              <a:fillRect l="-5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BEED871-1BD7-43DB-9FB8-BACB10BC914D}"/>
              </a:ext>
            </a:extLst>
          </p:cNvPr>
          <p:cNvSpPr/>
          <p:nvPr/>
        </p:nvSpPr>
        <p:spPr>
          <a:xfrm>
            <a:off x="810209" y="1984551"/>
            <a:ext cx="3240041" cy="2540599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13000"/>
                      </a14:imgEffect>
                    </a14:imgLayer>
                  </a14:imgProps>
                </a:ext>
              </a:extLst>
            </a:blip>
            <a:srcRect/>
            <a:stretch>
              <a:fillRect l="-37000" r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F70093-CBB6-449F-8354-9547914E2EA9}"/>
              </a:ext>
            </a:extLst>
          </p:cNvPr>
          <p:cNvSpPr/>
          <p:nvPr/>
        </p:nvSpPr>
        <p:spPr>
          <a:xfrm>
            <a:off x="8423858" y="4207518"/>
            <a:ext cx="2675823" cy="2117557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>
                <a:latin typeface="Verdana Pro Light" panose="020B0304030504040204" pitchFamily="34" charset="0"/>
              </a:rPr>
              <a:t>DET SPORADISKE FILMKOLLEKTIVET</a:t>
            </a:r>
          </a:p>
          <a:p>
            <a:endParaRPr lang="nb-NO" sz="1600">
              <a:latin typeface="Verdana Pro Light" panose="020B0304030504040204" pitchFamily="34" charset="0"/>
            </a:endParaRPr>
          </a:p>
          <a:p>
            <a:r>
              <a:rPr lang="nb-NO" sz="1600">
                <a:latin typeface="Verdana Pro Light" panose="020B0304030504040204" pitchFamily="34" charset="0"/>
              </a:rPr>
              <a:t>VÅR UKE 3 OG 4</a:t>
            </a:r>
          </a:p>
          <a:p>
            <a:r>
              <a:rPr lang="nb-NO" sz="1400">
                <a:latin typeface="Verdana Pro Light" panose="020B0304030504040204" pitchFamily="34" charset="0"/>
              </a:rPr>
              <a:t>PÅ SKOLEN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45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ELEVER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44222D-FFA8-49E7-A7A6-057119E37E36}"/>
              </a:ext>
            </a:extLst>
          </p:cNvPr>
          <p:cNvSpPr/>
          <p:nvPr/>
        </p:nvSpPr>
        <p:spPr>
          <a:xfrm>
            <a:off x="1110890" y="4207518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3200">
              <a:latin typeface="Verdana Pro Light" panose="020B0304030504040204" pitchFamily="34" charset="0"/>
            </a:endParaRPr>
          </a:p>
          <a:p>
            <a:r>
              <a:rPr lang="nb-NO" sz="2000">
                <a:latin typeface="Verdana Pro Light" panose="020B0304030504040204" pitchFamily="34" charset="0"/>
              </a:rPr>
              <a:t>HVA ER EN KVINNE?</a:t>
            </a:r>
          </a:p>
          <a:p>
            <a:endParaRPr lang="nb-NO" sz="20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VÅR UKE 6 OG 7</a:t>
            </a:r>
          </a:p>
          <a:p>
            <a:r>
              <a:rPr lang="nb-NO" sz="1400">
                <a:latin typeface="Verdana Pro Light" panose="020B0304030504040204" pitchFamily="34" charset="0"/>
              </a:rPr>
              <a:t>PÅ SKOLEN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45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30 ELEVER</a:t>
            </a:r>
          </a:p>
          <a:p>
            <a:endParaRPr lang="nb-NO" sz="1400">
              <a:latin typeface="Verdana Pro Light" panose="020B0304030504040204" pitchFamily="34" charset="0"/>
            </a:endParaRP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3920219" y="453731"/>
            <a:ext cx="431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>
                <a:latin typeface="Verdana Pro Light" panose="020B0304030504040204" pitchFamily="34" charset="0"/>
              </a:rPr>
              <a:t>BESTILLINGSTILBUD 23-24</a:t>
            </a:r>
            <a:endParaRPr lang="nb-NO" sz="24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" y="490595"/>
            <a:ext cx="1316880" cy="677232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61B3316-21AF-71CE-D066-0FBA7C0084D8}"/>
              </a:ext>
            </a:extLst>
          </p:cNvPr>
          <p:cNvSpPr/>
          <p:nvPr/>
        </p:nvSpPr>
        <p:spPr>
          <a:xfrm>
            <a:off x="4438702" y="1984551"/>
            <a:ext cx="3240041" cy="2540599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  <a14:imgEffect>
                        <a14:brightnessContrast bright="39000"/>
                      </a14:imgEffect>
                    </a14:imgLayer>
                  </a14:imgProps>
                </a:ext>
              </a:extLst>
            </a:blip>
            <a:srcRect/>
            <a:stretch>
              <a:fillRect l="-32833" t="-12348" r="-3832" b="-123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45E5CCB-1830-AF47-AEFF-882549CC535D}"/>
              </a:ext>
            </a:extLst>
          </p:cNvPr>
          <p:cNvSpPr/>
          <p:nvPr/>
        </p:nvSpPr>
        <p:spPr>
          <a:xfrm>
            <a:off x="4739383" y="4207518"/>
            <a:ext cx="2675823" cy="2117557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nb-NO" sz="3200">
              <a:latin typeface="Verdana Pro Light" panose="020B0304030504040204" pitchFamily="34" charset="0"/>
            </a:endParaRPr>
          </a:p>
          <a:p>
            <a:r>
              <a:rPr lang="nb-NO" sz="2000">
                <a:latin typeface="Verdana Pro Light"/>
              </a:rPr>
              <a:t>FILMKAMERAETS</a:t>
            </a:r>
          </a:p>
          <a:p>
            <a:r>
              <a:rPr lang="nb-NO" sz="2000">
                <a:latin typeface="Verdana Pro Light"/>
              </a:rPr>
              <a:t>BLIKK</a:t>
            </a:r>
            <a:endParaRPr lang="nb-NO"/>
          </a:p>
          <a:p>
            <a:endParaRPr lang="nb-NO" sz="20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HØST UKE 47</a:t>
            </a:r>
          </a:p>
          <a:p>
            <a:r>
              <a:rPr lang="nb-NO" sz="1400">
                <a:latin typeface="Verdana Pro Light" panose="020B0304030504040204" pitchFamily="34" charset="0"/>
              </a:rPr>
              <a:t>PÅ SKOLEN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90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200 ELEVER</a:t>
            </a:r>
          </a:p>
          <a:p>
            <a:endParaRPr lang="nb-NO" sz="1400">
              <a:latin typeface="Verdana Pro Light" panose="020B0304030504040204" pitchFamily="34" charset="0"/>
            </a:endParaRP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D3139AA-4E02-1ECF-B5D1-F79F7F586B75}"/>
              </a:ext>
            </a:extLst>
          </p:cNvPr>
          <p:cNvSpPr txBox="1"/>
          <p:nvPr/>
        </p:nvSpPr>
        <p:spPr>
          <a:xfrm>
            <a:off x="5525983" y="915396"/>
            <a:ext cx="1140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>
                <a:solidFill>
                  <a:srgbClr val="00B0F0"/>
                </a:solidFill>
                <a:latin typeface="Mystical Woods Rough Script" panose="02000500000000000000" pitchFamily="2" charset="77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335982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5" grpId="0" animBg="1"/>
      <p:bldP spid="6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2952406" y="2830294"/>
            <a:ext cx="628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>
                <a:latin typeface="Verdana Pro Light" panose="020B0304030504040204" pitchFamily="34" charset="0"/>
              </a:rPr>
              <a:t>BESTILLINGSTILBUD 22-23</a:t>
            </a:r>
            <a:endParaRPr lang="nb-NO" sz="36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353" y="19121"/>
            <a:ext cx="13526125" cy="7204587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15FF39B-16A8-4693-A43D-07866223FBF8}"/>
              </a:ext>
            </a:extLst>
          </p:cNvPr>
          <p:cNvSpPr txBox="1"/>
          <p:nvPr/>
        </p:nvSpPr>
        <p:spPr>
          <a:xfrm>
            <a:off x="421422" y="5188422"/>
            <a:ext cx="107045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>
                <a:solidFill>
                  <a:schemeClr val="bg1"/>
                </a:solidFill>
              </a:rPr>
              <a:t>Filmen finnes også som en lenke i chatten. Den varer i </a:t>
            </a:r>
            <a:r>
              <a:rPr lang="nb-NO" sz="2800" u="sng">
                <a:solidFill>
                  <a:schemeClr val="bg1"/>
                </a:solidFill>
              </a:rPr>
              <a:t>10 minutter</a:t>
            </a:r>
            <a:r>
              <a:rPr lang="nb-NO" sz="2800">
                <a:solidFill>
                  <a:schemeClr val="bg1"/>
                </a:solidFill>
              </a:rPr>
              <a:t>. Hvis den ikke fungerer hos deg, så ta deg en kaffepause. Vi legger også filmen ut på nettsiden vår.</a:t>
            </a:r>
          </a:p>
        </p:txBody>
      </p:sp>
    </p:spTree>
    <p:extLst>
      <p:ext uri="{BB962C8B-B14F-4D97-AF65-F5344CB8AC3E}">
        <p14:creationId xmlns:p14="http://schemas.microsoft.com/office/powerpoint/2010/main" val="527155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D53E75-780B-4CC2-8FC3-D4F9ED6FD336}"/>
              </a:ext>
            </a:extLst>
          </p:cNvPr>
          <p:cNvSpPr/>
          <p:nvPr/>
        </p:nvSpPr>
        <p:spPr>
          <a:xfrm>
            <a:off x="810209" y="2026882"/>
            <a:ext cx="3240041" cy="254059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</a:extLst>
            </a:blip>
            <a:srcRect/>
            <a:stretch>
              <a:fillRect l="-26000" r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BEED871-1BD7-43DB-9FB8-BACB10BC914D}"/>
              </a:ext>
            </a:extLst>
          </p:cNvPr>
          <p:cNvSpPr/>
          <p:nvPr/>
        </p:nvSpPr>
        <p:spPr>
          <a:xfrm>
            <a:off x="4438702" y="2026881"/>
            <a:ext cx="3240041" cy="2540599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rcRect/>
            <a:stretch>
              <a:fillRect l="-13333" t="-3137" r="-13333" b="-880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F70093-CBB6-449F-8354-9547914E2EA9}"/>
              </a:ext>
            </a:extLst>
          </p:cNvPr>
          <p:cNvSpPr/>
          <p:nvPr/>
        </p:nvSpPr>
        <p:spPr>
          <a:xfrm>
            <a:off x="1092317" y="4249848"/>
            <a:ext cx="2675823" cy="2117557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000">
                <a:latin typeface="Verdana Pro Light" panose="020B0304030504040204" pitchFamily="34" charset="0"/>
              </a:rPr>
              <a:t>NOVELLE-</a:t>
            </a:r>
          </a:p>
          <a:p>
            <a:r>
              <a:rPr lang="nb-NO" sz="3000">
                <a:latin typeface="Verdana Pro Light" panose="020B0304030504040204" pitchFamily="34" charset="0"/>
              </a:rPr>
              <a:t>MYSTERIET</a:t>
            </a:r>
            <a:endParaRPr lang="nb-NO" sz="32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HELE ÅRET</a:t>
            </a:r>
          </a:p>
          <a:p>
            <a:r>
              <a:rPr lang="nb-NO" sz="1400">
                <a:latin typeface="Verdana Pro Light" panose="020B0304030504040204" pitchFamily="34" charset="0"/>
              </a:rPr>
              <a:t>90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25 ELEVER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44222D-FFA8-49E7-A7A6-057119E37E36}"/>
              </a:ext>
            </a:extLst>
          </p:cNvPr>
          <p:cNvSpPr/>
          <p:nvPr/>
        </p:nvSpPr>
        <p:spPr>
          <a:xfrm>
            <a:off x="4739383" y="4249848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>
                <a:latin typeface="Verdana Pro Light" panose="020B0304030504040204" pitchFamily="34" charset="0"/>
              </a:rPr>
              <a:t>SKUDDSIKKER VEST</a:t>
            </a:r>
          </a:p>
          <a:p>
            <a:r>
              <a:rPr lang="nb-NO" sz="1400">
                <a:latin typeface="Verdana Pro Light" panose="020B0304030504040204" pitchFamily="34" charset="0"/>
              </a:rPr>
              <a:t>HØST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30 ELEVER</a:t>
            </a: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3920219" y="453731"/>
            <a:ext cx="431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>
                <a:latin typeface="Verdana Pro Light" panose="020B0304030504040204" pitchFamily="34" charset="0"/>
              </a:rPr>
              <a:t>BESTILLINGSTILBUD 23-24</a:t>
            </a:r>
            <a:endParaRPr lang="nb-NO" sz="24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" y="490595"/>
            <a:ext cx="1316880" cy="67723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65DDB99-B8AE-494E-B7F0-128696C13C80}"/>
              </a:ext>
            </a:extLst>
          </p:cNvPr>
          <p:cNvSpPr txBox="1"/>
          <p:nvPr/>
        </p:nvSpPr>
        <p:spPr>
          <a:xfrm>
            <a:off x="4874423" y="915396"/>
            <a:ext cx="2368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  <a:latin typeface="Mystical Woods Rough Script" panose="02000500000000000000" pitchFamily="2" charset="77"/>
              </a:rPr>
              <a:t>LITTERATUR</a:t>
            </a:r>
          </a:p>
        </p:txBody>
      </p:sp>
    </p:spTree>
    <p:extLst>
      <p:ext uri="{BB962C8B-B14F-4D97-AF65-F5344CB8AC3E}">
        <p14:creationId xmlns:p14="http://schemas.microsoft.com/office/powerpoint/2010/main" val="176862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D53E75-780B-4CC2-8FC3-D4F9ED6FD336}"/>
              </a:ext>
            </a:extLst>
          </p:cNvPr>
          <p:cNvSpPr/>
          <p:nvPr/>
        </p:nvSpPr>
        <p:spPr>
          <a:xfrm>
            <a:off x="810209" y="2026882"/>
            <a:ext cx="3240041" cy="254059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</a:extLst>
            </a:blip>
            <a:srcRect/>
            <a:stretch>
              <a:fillRect l="-15112" r="-171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BEED871-1BD7-43DB-9FB8-BACB10BC914D}"/>
              </a:ext>
            </a:extLst>
          </p:cNvPr>
          <p:cNvSpPr/>
          <p:nvPr/>
        </p:nvSpPr>
        <p:spPr>
          <a:xfrm>
            <a:off x="4438702" y="2026881"/>
            <a:ext cx="3240041" cy="2540599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/>
            <a:stretch>
              <a:fillRect l="-89998" t="-56983" r="-89998" b="-569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F70093-CBB6-449F-8354-9547914E2EA9}"/>
              </a:ext>
            </a:extLst>
          </p:cNvPr>
          <p:cNvSpPr/>
          <p:nvPr/>
        </p:nvSpPr>
        <p:spPr>
          <a:xfrm>
            <a:off x="1092317" y="4249848"/>
            <a:ext cx="2675823" cy="2117557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000">
                <a:latin typeface="Verdana Pro Light" panose="020B0304030504040204" pitchFamily="34" charset="0"/>
              </a:rPr>
              <a:t>HUN ER IKKE</a:t>
            </a:r>
          </a:p>
          <a:p>
            <a:r>
              <a:rPr lang="nb-NO" sz="3000">
                <a:latin typeface="Verdana Pro Light" panose="020B0304030504040204" pitchFamily="34" charset="0"/>
              </a:rPr>
              <a:t>EN KVINNE</a:t>
            </a:r>
            <a:endParaRPr lang="nb-NO" sz="32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VÅR UKE 9, 10 OG 11</a:t>
            </a:r>
          </a:p>
          <a:p>
            <a:r>
              <a:rPr lang="nb-NO" sz="1400">
                <a:latin typeface="Verdana Pro Light" panose="020B0304030504040204" pitchFamily="34" charset="0"/>
              </a:rPr>
              <a:t>45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100 ELEVER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44222D-FFA8-49E7-A7A6-057119E37E36}"/>
              </a:ext>
            </a:extLst>
          </p:cNvPr>
          <p:cNvSpPr/>
          <p:nvPr/>
        </p:nvSpPr>
        <p:spPr>
          <a:xfrm>
            <a:off x="4739383" y="4249848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>
                <a:latin typeface="Verdana Pro Light" panose="020B0304030504040204" pitchFamily="34" charset="0"/>
              </a:rPr>
              <a:t>FEMININ</a:t>
            </a:r>
          </a:p>
          <a:p>
            <a:r>
              <a:rPr lang="nb-NO" sz="3200">
                <a:latin typeface="Verdana Pro Light" panose="020B0304030504040204" pitchFamily="34" charset="0"/>
              </a:rPr>
              <a:t>GANGE</a:t>
            </a:r>
          </a:p>
          <a:p>
            <a:r>
              <a:rPr lang="nb-NO" sz="1400">
                <a:latin typeface="Verdana Pro Light" panose="020B0304030504040204" pitchFamily="34" charset="0"/>
              </a:rPr>
              <a:t>HØST UKE 45 og 47</a:t>
            </a:r>
          </a:p>
          <a:p>
            <a:r>
              <a:rPr lang="nb-NO" sz="1400">
                <a:latin typeface="Verdana Pro Light" panose="020B0304030504040204" pitchFamily="34" charset="0"/>
              </a:rPr>
              <a:t>45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ELEVER</a:t>
            </a: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3920219" y="453731"/>
            <a:ext cx="431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>
                <a:latin typeface="Verdana Pro Light" panose="020B0304030504040204" pitchFamily="34" charset="0"/>
              </a:rPr>
              <a:t>BESTILLINGSTILBUD 23-24</a:t>
            </a:r>
            <a:endParaRPr lang="nb-NO" sz="24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" y="490595"/>
            <a:ext cx="1316880" cy="67723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65DDB99-B8AE-494E-B7F0-128696C13C80}"/>
              </a:ext>
            </a:extLst>
          </p:cNvPr>
          <p:cNvSpPr txBox="1"/>
          <p:nvPr/>
        </p:nvSpPr>
        <p:spPr>
          <a:xfrm>
            <a:off x="4892995" y="915396"/>
            <a:ext cx="2368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  <a:latin typeface="Mystical Woods Rough Script" panose="02000500000000000000" pitchFamily="2" charset="77"/>
              </a:rPr>
              <a:t>LITTERATUR</a:t>
            </a:r>
          </a:p>
        </p:txBody>
      </p:sp>
    </p:spTree>
    <p:extLst>
      <p:ext uri="{BB962C8B-B14F-4D97-AF65-F5344CB8AC3E}">
        <p14:creationId xmlns:p14="http://schemas.microsoft.com/office/powerpoint/2010/main" val="1543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55B09EB2-1F90-46F6-B969-0276DC54A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404" y="-314794"/>
            <a:ext cx="11811909" cy="7869836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-625731" y="4933325"/>
            <a:ext cx="6739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600" b="1">
                <a:solidFill>
                  <a:schemeClr val="bg1">
                    <a:lumMod val="95000"/>
                  </a:schemeClr>
                </a:solidFill>
                <a:latin typeface="Amasis MT Pro Black" panose="02040A04050005020304" pitchFamily="18" charset="0"/>
              </a:rPr>
              <a:t>11. MAI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7" y="320317"/>
            <a:ext cx="1316880" cy="67723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469A19ED-AB6C-4852-A036-E76970152A8B}"/>
              </a:ext>
            </a:extLst>
          </p:cNvPr>
          <p:cNvSpPr txBox="1"/>
          <p:nvPr/>
        </p:nvSpPr>
        <p:spPr>
          <a:xfrm>
            <a:off x="8476251" y="997549"/>
            <a:ext cx="27402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</a:rPr>
              <a:t>Frist for å bestille </a:t>
            </a:r>
          </a:p>
          <a:p>
            <a:r>
              <a:rPr lang="nb-NO" sz="3200">
                <a:solidFill>
                  <a:srgbClr val="00B0F0"/>
                </a:solidFill>
              </a:rPr>
              <a:t>fra </a:t>
            </a:r>
            <a:r>
              <a:rPr lang="nb-NO" sz="3200">
                <a:solidFill>
                  <a:srgbClr val="0070C0"/>
                </a:solidFill>
              </a:rPr>
              <a:t>bestillings-</a:t>
            </a:r>
          </a:p>
          <a:p>
            <a:r>
              <a:rPr lang="nb-NO" sz="3200">
                <a:solidFill>
                  <a:srgbClr val="0070C0"/>
                </a:solidFill>
              </a:rPr>
              <a:t>tilbudet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77E7410-EB6D-4850-8430-E0AFF9FE8FB2}"/>
              </a:ext>
            </a:extLst>
          </p:cNvPr>
          <p:cNvSpPr txBox="1"/>
          <p:nvPr/>
        </p:nvSpPr>
        <p:spPr>
          <a:xfrm>
            <a:off x="8476251" y="3485213"/>
            <a:ext cx="3158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>
                <a:solidFill>
                  <a:srgbClr val="00B0F0"/>
                </a:solidFill>
              </a:rPr>
              <a:t>Frist for å melde inn endringer i </a:t>
            </a:r>
            <a:r>
              <a:rPr lang="nb-NO" sz="3200">
                <a:solidFill>
                  <a:schemeClr val="accent1"/>
                </a:solidFill>
              </a:rPr>
              <a:t>fast program</a:t>
            </a:r>
          </a:p>
        </p:txBody>
      </p:sp>
    </p:spTree>
    <p:extLst>
      <p:ext uri="{BB962C8B-B14F-4D97-AF65-F5344CB8AC3E}">
        <p14:creationId xmlns:p14="http://schemas.microsoft.com/office/powerpoint/2010/main" val="7781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55B09EB2-1F90-46F6-B969-0276DC54A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404" y="-314794"/>
            <a:ext cx="11811909" cy="7869836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-398445" y="4924652"/>
            <a:ext cx="6739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600" b="1">
                <a:solidFill>
                  <a:schemeClr val="bg1">
                    <a:lumMod val="95000"/>
                  </a:schemeClr>
                </a:solidFill>
                <a:latin typeface="Amasis MT Pro Black" panose="02040A04050005020304" pitchFamily="18" charset="0"/>
              </a:rPr>
              <a:t>15. JUNI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7" y="320317"/>
            <a:ext cx="1316880" cy="67723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469A19ED-AB6C-4852-A036-E76970152A8B}"/>
              </a:ext>
            </a:extLst>
          </p:cNvPr>
          <p:cNvSpPr txBox="1"/>
          <p:nvPr/>
        </p:nvSpPr>
        <p:spPr>
          <a:xfrm>
            <a:off x="8476251" y="997549"/>
            <a:ext cx="2740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</a:rPr>
              <a:t>Vi har fordelt</a:t>
            </a:r>
          </a:p>
          <a:p>
            <a:r>
              <a:rPr lang="nb-NO" sz="3200">
                <a:solidFill>
                  <a:schemeClr val="accent1"/>
                </a:solidFill>
              </a:rPr>
              <a:t>bestillings-</a:t>
            </a:r>
          </a:p>
          <a:p>
            <a:r>
              <a:rPr lang="nb-NO" sz="3200">
                <a:solidFill>
                  <a:schemeClr val="accent1"/>
                </a:solidFill>
              </a:rPr>
              <a:t>tilbudet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77E7410-EB6D-4850-8430-E0AFF9FE8FB2}"/>
              </a:ext>
            </a:extLst>
          </p:cNvPr>
          <p:cNvSpPr txBox="1"/>
          <p:nvPr/>
        </p:nvSpPr>
        <p:spPr>
          <a:xfrm>
            <a:off x="8476251" y="3485213"/>
            <a:ext cx="3158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>
                <a:solidFill>
                  <a:srgbClr val="00B0F0"/>
                </a:solidFill>
              </a:rPr>
              <a:t>Vi har gjort</a:t>
            </a:r>
          </a:p>
          <a:p>
            <a:r>
              <a:rPr lang="nb-NO" sz="3200">
                <a:solidFill>
                  <a:srgbClr val="00B0F0"/>
                </a:solidFill>
              </a:rPr>
              <a:t>endringer i </a:t>
            </a:r>
          </a:p>
          <a:p>
            <a:r>
              <a:rPr lang="nb-NO" sz="3200">
                <a:solidFill>
                  <a:schemeClr val="accent1"/>
                </a:solidFill>
              </a:rPr>
              <a:t>fast program</a:t>
            </a:r>
          </a:p>
        </p:txBody>
      </p:sp>
    </p:spTree>
    <p:extLst>
      <p:ext uri="{BB962C8B-B14F-4D97-AF65-F5344CB8AC3E}">
        <p14:creationId xmlns:p14="http://schemas.microsoft.com/office/powerpoint/2010/main" val="17560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2952406" y="2830294"/>
            <a:ext cx="628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>
                <a:latin typeface="Verdana Pro Light" panose="020B0304030504040204" pitchFamily="34" charset="0"/>
              </a:rPr>
              <a:t>BESTILLINGSTILBUD 22-23</a:t>
            </a:r>
            <a:endParaRPr lang="nb-NO" sz="36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351" y="0"/>
            <a:ext cx="13526125" cy="720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9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2952406" y="2459504"/>
            <a:ext cx="6287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b="1">
                <a:solidFill>
                  <a:srgbClr val="00B0F0"/>
                </a:solidFill>
                <a:latin typeface="Verdana Pro Light" panose="020B0304030504040204" pitchFamily="34" charset="0"/>
              </a:rPr>
              <a:t>BESTILLINGSTILBUD </a:t>
            </a:r>
            <a:r>
              <a:rPr lang="nb-NO" sz="7200" b="1">
                <a:solidFill>
                  <a:srgbClr val="00B0F0"/>
                </a:solidFill>
                <a:latin typeface="Mystical Woods Rough Script" panose="02000500000000000000" pitchFamily="2" charset="77"/>
              </a:rPr>
              <a:t>23-24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7" y="320317"/>
            <a:ext cx="1316880" cy="67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9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D53E75-780B-4CC2-8FC3-D4F9ED6FD336}"/>
              </a:ext>
            </a:extLst>
          </p:cNvPr>
          <p:cNvSpPr/>
          <p:nvPr/>
        </p:nvSpPr>
        <p:spPr>
          <a:xfrm>
            <a:off x="810209" y="2026882"/>
            <a:ext cx="3240041" cy="254059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/>
            <a:stretch>
              <a:fillRect l="-34999" t="-1720" r="-34999" b="-17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BEED871-1BD7-43DB-9FB8-BACB10BC914D}"/>
              </a:ext>
            </a:extLst>
          </p:cNvPr>
          <p:cNvSpPr/>
          <p:nvPr/>
        </p:nvSpPr>
        <p:spPr>
          <a:xfrm>
            <a:off x="4438702" y="2026881"/>
            <a:ext cx="3240041" cy="2540599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22000"/>
                      </a14:imgEffect>
                    </a14:imgLayer>
                  </a14:imgProps>
                </a:ext>
              </a:extLst>
            </a:blip>
            <a:srcRect/>
            <a:stretch>
              <a:fillRect l="-6111" t="-9514" r="-10555" b="-95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C27A1C4-4D7C-4261-AE81-6A47A31D358D}"/>
              </a:ext>
            </a:extLst>
          </p:cNvPr>
          <p:cNvSpPr/>
          <p:nvPr/>
        </p:nvSpPr>
        <p:spPr>
          <a:xfrm>
            <a:off x="8104339" y="2026880"/>
            <a:ext cx="3240041" cy="2540599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43000"/>
                      </a14:imgEffect>
                    </a14:imgLayer>
                  </a14:imgProps>
                </a:ext>
              </a:extLst>
            </a:blip>
            <a:srcRect/>
            <a:stretch>
              <a:fillRect l="-17000"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F70093-CBB6-449F-8354-9547914E2EA9}"/>
              </a:ext>
            </a:extLst>
          </p:cNvPr>
          <p:cNvSpPr/>
          <p:nvPr/>
        </p:nvSpPr>
        <p:spPr>
          <a:xfrm>
            <a:off x="1092317" y="4249848"/>
            <a:ext cx="2675823" cy="2117557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>
                <a:latin typeface="Verdana Pro Light" panose="020B0304030504040204" pitchFamily="34" charset="0"/>
              </a:rPr>
              <a:t>ABRAHAM </a:t>
            </a:r>
          </a:p>
          <a:p>
            <a:r>
              <a:rPr lang="nb-NO" sz="3200">
                <a:latin typeface="Verdana Pro Light" panose="020B0304030504040204" pitchFamily="34" charset="0"/>
              </a:rPr>
              <a:t>REUNION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VÅR UKE 11</a:t>
            </a:r>
          </a:p>
          <a:p>
            <a:r>
              <a:rPr lang="nb-NO" sz="1400">
                <a:latin typeface="Verdana Pro Light" panose="020B0304030504040204" pitchFamily="34" charset="0"/>
              </a:rPr>
              <a:t>40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150 ELEVER</a:t>
            </a:r>
          </a:p>
          <a:p>
            <a:endParaRPr lang="nb-NO" sz="1400">
              <a:latin typeface="Verdana Pro Light" panose="020B0304030504040204" pitchFamily="34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44222D-FFA8-49E7-A7A6-057119E37E36}"/>
              </a:ext>
            </a:extLst>
          </p:cNvPr>
          <p:cNvSpPr/>
          <p:nvPr/>
        </p:nvSpPr>
        <p:spPr>
          <a:xfrm>
            <a:off x="4739383" y="4249848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sz="2800">
                <a:latin typeface="Verdana Pro Light"/>
              </a:rPr>
              <a:t>SUPERMORIO</a:t>
            </a:r>
          </a:p>
          <a:p>
            <a:r>
              <a:rPr lang="nb-NO" sz="1400">
                <a:latin typeface="Verdana Pro Light"/>
              </a:rPr>
              <a:t>HØST UKE 39</a:t>
            </a:r>
            <a:endParaRPr lang="nb-NO" sz="14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/>
              </a:rPr>
              <a:t>90 MIN</a:t>
            </a:r>
          </a:p>
          <a:p>
            <a:r>
              <a:rPr lang="nb-NO" sz="1400">
                <a:latin typeface="Verdana Pro Light"/>
              </a:rPr>
              <a:t>100/200 ELEVER</a:t>
            </a: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B534B75-CC87-4199-8956-301E43929803}"/>
              </a:ext>
            </a:extLst>
          </p:cNvPr>
          <p:cNvSpPr/>
          <p:nvPr/>
        </p:nvSpPr>
        <p:spPr>
          <a:xfrm>
            <a:off x="8367876" y="4249848"/>
            <a:ext cx="2675823" cy="2117557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>
                <a:latin typeface="Verdana Pro Light" panose="020B0304030504040204" pitchFamily="34" charset="0"/>
              </a:rPr>
              <a:t>HØRE HJEMME</a:t>
            </a:r>
          </a:p>
          <a:p>
            <a:r>
              <a:rPr lang="nb-NO" sz="1400">
                <a:latin typeface="Verdana Pro Light" panose="020B0304030504040204" pitchFamily="34" charset="0"/>
              </a:rPr>
              <a:t>HØST UKE 42 OG 44</a:t>
            </a:r>
          </a:p>
          <a:p>
            <a:r>
              <a:rPr lang="nb-NO" sz="1400">
                <a:latin typeface="Verdana Pro Light" panose="020B0304030504040204" pitchFamily="34" charset="0"/>
              </a:rPr>
              <a:t>35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200 ELEVER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" y="490595"/>
            <a:ext cx="1316880" cy="677232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BDB0FE8-6867-4E01-ACFA-8E2DCBD7C039}"/>
              </a:ext>
            </a:extLst>
          </p:cNvPr>
          <p:cNvSpPr txBox="1"/>
          <p:nvPr/>
        </p:nvSpPr>
        <p:spPr>
          <a:xfrm>
            <a:off x="3920219" y="453731"/>
            <a:ext cx="431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>
                <a:latin typeface="Verdana Pro Light" panose="020B0304030504040204" pitchFamily="34" charset="0"/>
              </a:rPr>
              <a:t>BESTILLINGSTILBUD 23-24</a:t>
            </a:r>
            <a:endParaRPr lang="nb-NO" sz="24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7EA8040-5AE3-49D9-914D-B0B3492B8AC6}"/>
              </a:ext>
            </a:extLst>
          </p:cNvPr>
          <p:cNvSpPr txBox="1"/>
          <p:nvPr/>
        </p:nvSpPr>
        <p:spPr>
          <a:xfrm>
            <a:off x="5224607" y="915396"/>
            <a:ext cx="1742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  <a:latin typeface="Mystical Woods Rough Script" panose="02000500000000000000" pitchFamily="2" charset="77"/>
              </a:rPr>
              <a:t>MUSIKK</a:t>
            </a:r>
          </a:p>
        </p:txBody>
      </p:sp>
    </p:spTree>
    <p:extLst>
      <p:ext uri="{BB962C8B-B14F-4D97-AF65-F5344CB8AC3E}">
        <p14:creationId xmlns:p14="http://schemas.microsoft.com/office/powerpoint/2010/main" val="17297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D53E75-780B-4CC2-8FC3-D4F9ED6FD336}"/>
              </a:ext>
            </a:extLst>
          </p:cNvPr>
          <p:cNvSpPr/>
          <p:nvPr/>
        </p:nvSpPr>
        <p:spPr>
          <a:xfrm>
            <a:off x="810209" y="2026882"/>
            <a:ext cx="3240041" cy="2540599"/>
          </a:xfrm>
          <a:prstGeom prst="rect">
            <a:avLst/>
          </a:prstGeom>
          <a:blipFill dpi="0" rotWithShape="1">
            <a:blip r:embed="rId2"/>
            <a:srcRect/>
            <a:stretch>
              <a:fillRect l="-3000" t="-7000" r="-71000" b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BEED871-1BD7-43DB-9FB8-BACB10BC914D}"/>
              </a:ext>
            </a:extLst>
          </p:cNvPr>
          <p:cNvSpPr/>
          <p:nvPr/>
        </p:nvSpPr>
        <p:spPr>
          <a:xfrm>
            <a:off x="4438702" y="2026881"/>
            <a:ext cx="3240041" cy="2540599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13000"/>
                      </a14:imgEffect>
                    </a14:imgLayer>
                  </a14:imgProps>
                </a:ext>
              </a:extLst>
            </a:blip>
            <a:srcRect/>
            <a:stretch>
              <a:fillRect l="-5622" r="-34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F70093-CBB6-449F-8354-9547914E2EA9}"/>
              </a:ext>
            </a:extLst>
          </p:cNvPr>
          <p:cNvSpPr/>
          <p:nvPr/>
        </p:nvSpPr>
        <p:spPr>
          <a:xfrm>
            <a:off x="1092317" y="4249848"/>
            <a:ext cx="2675823" cy="2117557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>
                <a:latin typeface="Verdana Pro Light" panose="020B0304030504040204" pitchFamily="34" charset="0"/>
              </a:rPr>
              <a:t>SE EN UTSTILLING</a:t>
            </a:r>
          </a:p>
          <a:p>
            <a:r>
              <a:rPr lang="nb-NO" sz="1400">
                <a:latin typeface="Verdana Pro Light" panose="020B0304030504040204" pitchFamily="34" charset="0"/>
              </a:rPr>
              <a:t>HELE ÅRET</a:t>
            </a:r>
          </a:p>
          <a:p>
            <a:r>
              <a:rPr lang="nb-NO" sz="1400">
                <a:latin typeface="Verdana Pro Light" panose="020B0304030504040204" pitchFamily="34" charset="0"/>
              </a:rPr>
              <a:t>BESØK EN KUNSTINSTITUSJON</a:t>
            </a:r>
          </a:p>
          <a:p>
            <a:endParaRPr lang="nb-NO" sz="1400">
              <a:latin typeface="Verdana Pro Light" panose="020B0304030504040204" pitchFamily="34" charset="0"/>
            </a:endParaRPr>
          </a:p>
          <a:p>
            <a:endParaRPr lang="nb-NO" sz="1400">
              <a:latin typeface="Verdana Pro Light" panose="020B0304030504040204" pitchFamily="34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44222D-FFA8-49E7-A7A6-057119E37E36}"/>
              </a:ext>
            </a:extLst>
          </p:cNvPr>
          <p:cNvSpPr/>
          <p:nvPr/>
        </p:nvSpPr>
        <p:spPr>
          <a:xfrm>
            <a:off x="4739383" y="4249848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>
                <a:latin typeface="Verdana Pro Light" panose="020B0304030504040204" pitchFamily="34" charset="0"/>
              </a:rPr>
              <a:t>INN I KUNSTEN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MED FREDRIK HØYER</a:t>
            </a:r>
          </a:p>
          <a:p>
            <a:r>
              <a:rPr lang="nb-NO" sz="1400">
                <a:latin typeface="Verdana Pro Light" panose="020B0304030504040204" pitchFamily="34" charset="0"/>
              </a:rPr>
              <a:t>VÅR JAN og FEB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ELEVER</a:t>
            </a:r>
          </a:p>
          <a:p>
            <a:r>
              <a:rPr lang="nb-NO" sz="1400">
                <a:latin typeface="Verdana Pro Light" panose="020B0304030504040204" pitchFamily="34" charset="0"/>
              </a:rPr>
              <a:t>240 MIN</a:t>
            </a: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3920219" y="453731"/>
            <a:ext cx="431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>
                <a:latin typeface="Verdana Pro Light" panose="020B0304030504040204" pitchFamily="34" charset="0"/>
              </a:rPr>
              <a:t>BESTILLINGSTILBUD 23-24</a:t>
            </a:r>
            <a:endParaRPr lang="nb-NO" sz="24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" y="490595"/>
            <a:ext cx="1316880" cy="67723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65DDB99-B8AE-494E-B7F0-128696C13C80}"/>
              </a:ext>
            </a:extLst>
          </p:cNvPr>
          <p:cNvSpPr txBox="1"/>
          <p:nvPr/>
        </p:nvSpPr>
        <p:spPr>
          <a:xfrm>
            <a:off x="4592127" y="915396"/>
            <a:ext cx="3007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  <a:latin typeface="Mystical Woods Rough Script" panose="02000500000000000000" pitchFamily="2" charset="77"/>
              </a:rPr>
              <a:t>VISUELL KUNST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16DEDF4-56E9-4CDD-CDBF-003401529CC7}"/>
              </a:ext>
            </a:extLst>
          </p:cNvPr>
          <p:cNvSpPr/>
          <p:nvPr/>
        </p:nvSpPr>
        <p:spPr>
          <a:xfrm>
            <a:off x="8067195" y="2026881"/>
            <a:ext cx="3240041" cy="2540599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/>
            <a:stretch>
              <a:fillRect l="-5622" r="-34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35DE863-BE12-7526-2550-E22F5608B3EA}"/>
              </a:ext>
            </a:extLst>
          </p:cNvPr>
          <p:cNvSpPr/>
          <p:nvPr/>
        </p:nvSpPr>
        <p:spPr>
          <a:xfrm>
            <a:off x="8367876" y="4249848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>
                <a:latin typeface="Verdana Pro Light" panose="020B0304030504040204" pitchFamily="34" charset="0"/>
              </a:rPr>
              <a:t>SYMPHONY</a:t>
            </a:r>
          </a:p>
          <a:p>
            <a:r>
              <a:rPr lang="nb-NO" sz="2400">
                <a:latin typeface="Verdana Pro Light" panose="020B0304030504040204" pitchFamily="34" charset="0"/>
              </a:rPr>
              <a:t>TUNNEL VISION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HØST</a:t>
            </a:r>
          </a:p>
          <a:p>
            <a:r>
              <a:rPr lang="nb-NO" sz="1400">
                <a:latin typeface="Verdana Pro Light" panose="020B0304030504040204" pitchFamily="34" charset="0"/>
              </a:rPr>
              <a:t>30 ELEVER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MIN</a:t>
            </a: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82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2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D53E75-780B-4CC2-8FC3-D4F9ED6FD336}"/>
              </a:ext>
            </a:extLst>
          </p:cNvPr>
          <p:cNvSpPr/>
          <p:nvPr/>
        </p:nvSpPr>
        <p:spPr>
          <a:xfrm>
            <a:off x="810209" y="2026882"/>
            <a:ext cx="3240041" cy="254059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37000" contrast="1000"/>
                      </a14:imgEffect>
                    </a14:imgLayer>
                  </a14:imgProps>
                </a:ext>
              </a:extLst>
            </a:blip>
            <a:srcRect/>
            <a:stretch>
              <a:fillRect l="-49443" t="-8805" r="-51666" b="-173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BEED871-1BD7-43DB-9FB8-BACB10BC914D}"/>
              </a:ext>
            </a:extLst>
          </p:cNvPr>
          <p:cNvSpPr/>
          <p:nvPr/>
        </p:nvSpPr>
        <p:spPr>
          <a:xfrm>
            <a:off x="4438702" y="2026881"/>
            <a:ext cx="3240041" cy="2540599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9000" contrast="4000"/>
                      </a14:imgEffect>
                    </a14:imgLayer>
                  </a14:imgProps>
                </a:ext>
              </a:extLst>
            </a:blip>
            <a:srcRect/>
            <a:stretch>
              <a:fillRect r="-341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F70093-CBB6-449F-8354-9547914E2EA9}"/>
              </a:ext>
            </a:extLst>
          </p:cNvPr>
          <p:cNvSpPr/>
          <p:nvPr/>
        </p:nvSpPr>
        <p:spPr>
          <a:xfrm>
            <a:off x="1092317" y="4249848"/>
            <a:ext cx="2675823" cy="2117557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>
                <a:latin typeface="Verdana Pro Light" panose="020B0304030504040204" pitchFamily="34" charset="0"/>
              </a:rPr>
              <a:t>NOAHS</a:t>
            </a:r>
          </a:p>
          <a:p>
            <a:r>
              <a:rPr lang="nb-NO" sz="3200">
                <a:latin typeface="Verdana Pro Light" panose="020B0304030504040204" pitchFamily="34" charset="0"/>
              </a:rPr>
              <a:t>ARKITEKTUR</a:t>
            </a:r>
          </a:p>
          <a:p>
            <a:r>
              <a:rPr lang="nb-NO" sz="1400">
                <a:latin typeface="Verdana Pro Light" panose="020B0304030504040204" pitchFamily="34" charset="0"/>
              </a:rPr>
              <a:t>HØST og VÅR</a:t>
            </a:r>
          </a:p>
          <a:p>
            <a:r>
              <a:rPr lang="nb-NO" sz="1400">
                <a:latin typeface="Verdana Pro Light" panose="020B0304030504040204" pitchFamily="34" charset="0"/>
              </a:rPr>
              <a:t>30 ELEVER</a:t>
            </a:r>
          </a:p>
          <a:p>
            <a:r>
              <a:rPr lang="nb-NO" sz="1400">
                <a:latin typeface="Verdana Pro Light" panose="020B0304030504040204" pitchFamily="34" charset="0"/>
              </a:rPr>
              <a:t>90 MIN</a:t>
            </a:r>
          </a:p>
          <a:p>
            <a:endParaRPr lang="nb-NO" sz="1400">
              <a:latin typeface="Verdana Pro Light" panose="020B0304030504040204" pitchFamily="34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44222D-FFA8-49E7-A7A6-057119E37E36}"/>
              </a:ext>
            </a:extLst>
          </p:cNvPr>
          <p:cNvSpPr/>
          <p:nvPr/>
        </p:nvSpPr>
        <p:spPr>
          <a:xfrm>
            <a:off x="4739383" y="4249848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>
                <a:latin typeface="Verdana Pro Light" panose="020B0304030504040204" pitchFamily="34" charset="0"/>
              </a:rPr>
              <a:t>FRILUFTS-</a:t>
            </a:r>
          </a:p>
          <a:p>
            <a:r>
              <a:rPr lang="nb-NO" sz="3200">
                <a:latin typeface="Verdana Pro Light" panose="020B0304030504040204" pitchFamily="34" charset="0"/>
              </a:rPr>
              <a:t>ATELIERET</a:t>
            </a:r>
          </a:p>
          <a:p>
            <a:r>
              <a:rPr lang="nb-NO" sz="1400">
                <a:latin typeface="Verdana Pro Light" panose="020B0304030504040204" pitchFamily="34" charset="0"/>
              </a:rPr>
              <a:t>VÅR UKE 3, 4 og 5</a:t>
            </a:r>
          </a:p>
          <a:p>
            <a:r>
              <a:rPr lang="nb-NO" sz="1400">
                <a:latin typeface="Verdana Pro Light" panose="020B0304030504040204" pitchFamily="34" charset="0"/>
              </a:rPr>
              <a:t>30 ELEVER</a:t>
            </a:r>
          </a:p>
          <a:p>
            <a:r>
              <a:rPr lang="nb-NO" sz="1400">
                <a:latin typeface="Verdana Pro Light" panose="020B0304030504040204" pitchFamily="34" charset="0"/>
              </a:rPr>
              <a:t>90 MIN</a:t>
            </a: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3938925" y="452216"/>
            <a:ext cx="431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>
                <a:latin typeface="Verdana Pro Light" panose="020B0304030504040204" pitchFamily="34" charset="0"/>
              </a:rPr>
              <a:t>BESTILLINGSTILBUD 23-24</a:t>
            </a:r>
            <a:endParaRPr lang="nb-NO" sz="24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" y="490595"/>
            <a:ext cx="1316880" cy="67723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65DDB99-B8AE-494E-B7F0-128696C13C80}"/>
              </a:ext>
            </a:extLst>
          </p:cNvPr>
          <p:cNvSpPr txBox="1"/>
          <p:nvPr/>
        </p:nvSpPr>
        <p:spPr>
          <a:xfrm>
            <a:off x="4592127" y="913881"/>
            <a:ext cx="3007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  <a:latin typeface="Mystical Woods Rough Script" panose="02000500000000000000" pitchFamily="2" charset="77"/>
              </a:rPr>
              <a:t>VISUELL KUNST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09B01C6-B9A1-420A-9788-47890A9224F9}"/>
              </a:ext>
            </a:extLst>
          </p:cNvPr>
          <p:cNvSpPr/>
          <p:nvPr/>
        </p:nvSpPr>
        <p:spPr>
          <a:xfrm>
            <a:off x="8104339" y="2026880"/>
            <a:ext cx="3240041" cy="2540599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9000"/>
                      </a14:imgEffect>
                    </a14:imgLayer>
                  </a14:imgProps>
                </a:ext>
              </a:extLst>
            </a:blip>
            <a:srcRect/>
            <a:stretch>
              <a:fillRect l="-23888" r="-238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590769A-CC10-4213-8D9B-DC53E07837C9}"/>
              </a:ext>
            </a:extLst>
          </p:cNvPr>
          <p:cNvSpPr/>
          <p:nvPr/>
        </p:nvSpPr>
        <p:spPr>
          <a:xfrm>
            <a:off x="8367876" y="4249848"/>
            <a:ext cx="2675823" cy="2117557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>
                <a:latin typeface="Verdana Pro Light" panose="020B0304030504040204" pitchFamily="34" charset="0"/>
              </a:rPr>
              <a:t>SANS FOR</a:t>
            </a:r>
          </a:p>
          <a:p>
            <a:r>
              <a:rPr lang="nb-NO" sz="3200">
                <a:latin typeface="Verdana Pro Light" panose="020B0304030504040204" pitchFamily="34" charset="0"/>
              </a:rPr>
              <a:t>FINANS</a:t>
            </a:r>
            <a:endParaRPr lang="nb-NO" sz="14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VÅR JAN og FEB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45 ELEVER</a:t>
            </a:r>
          </a:p>
        </p:txBody>
      </p:sp>
    </p:spTree>
    <p:extLst>
      <p:ext uri="{BB962C8B-B14F-4D97-AF65-F5344CB8AC3E}">
        <p14:creationId xmlns:p14="http://schemas.microsoft.com/office/powerpoint/2010/main" val="19815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D53E75-780B-4CC2-8FC3-D4F9ED6FD336}"/>
              </a:ext>
            </a:extLst>
          </p:cNvPr>
          <p:cNvSpPr/>
          <p:nvPr/>
        </p:nvSpPr>
        <p:spPr>
          <a:xfrm>
            <a:off x="847620" y="2029714"/>
            <a:ext cx="3240041" cy="254059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32000"/>
                      </a14:imgEffect>
                    </a14:imgLayer>
                  </a14:imgProps>
                </a:ext>
              </a:extLst>
            </a:blip>
            <a:srcRect/>
            <a:stretch>
              <a:fillRect l="-9444" t="-67610" r="-11666" b="-676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BEED871-1BD7-43DB-9FB8-BACB10BC914D}"/>
              </a:ext>
            </a:extLst>
          </p:cNvPr>
          <p:cNvSpPr/>
          <p:nvPr/>
        </p:nvSpPr>
        <p:spPr>
          <a:xfrm>
            <a:off x="4438702" y="2026881"/>
            <a:ext cx="3240041" cy="2540599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35000"/>
                      </a14:imgEffect>
                    </a14:imgLayer>
                  </a14:imgProps>
                </a:ext>
              </a:extLst>
            </a:blip>
            <a:srcRect/>
            <a:stretch>
              <a:fillRect l="-26110" t="-1719" r="-26110" b="-102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C27A1C4-4D7C-4261-AE81-6A47A31D358D}"/>
              </a:ext>
            </a:extLst>
          </p:cNvPr>
          <p:cNvSpPr/>
          <p:nvPr/>
        </p:nvSpPr>
        <p:spPr>
          <a:xfrm>
            <a:off x="8104339" y="2026880"/>
            <a:ext cx="3240041" cy="2540599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31665" r="-316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F70093-CBB6-449F-8354-9547914E2EA9}"/>
              </a:ext>
            </a:extLst>
          </p:cNvPr>
          <p:cNvSpPr/>
          <p:nvPr/>
        </p:nvSpPr>
        <p:spPr>
          <a:xfrm>
            <a:off x="1092317" y="4249848"/>
            <a:ext cx="2675823" cy="2117557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>
                <a:latin typeface="Verdana Pro Light" panose="020B0304030504040204" pitchFamily="34" charset="0"/>
              </a:rPr>
              <a:t>PROJECT</a:t>
            </a:r>
          </a:p>
          <a:p>
            <a:r>
              <a:rPr lang="nb-NO" sz="2800">
                <a:latin typeface="Verdana Pro Light" panose="020B0304030504040204" pitchFamily="34" charset="0"/>
              </a:rPr>
              <a:t>DICTATOR</a:t>
            </a:r>
          </a:p>
          <a:p>
            <a:r>
              <a:rPr lang="nb-NO" sz="1400">
                <a:latin typeface="Verdana Pro Light" panose="020B0304030504040204" pitchFamily="34" charset="0"/>
              </a:rPr>
              <a:t>HØST UKE 49</a:t>
            </a:r>
          </a:p>
          <a:p>
            <a:r>
              <a:rPr lang="nb-NO" sz="1400">
                <a:latin typeface="Verdana Pro Light" panose="020B0304030504040204" pitchFamily="34" charset="0"/>
              </a:rPr>
              <a:t>KULTURHUS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300 ELEVER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44222D-FFA8-49E7-A7A6-057119E37E36}"/>
              </a:ext>
            </a:extLst>
          </p:cNvPr>
          <p:cNvSpPr/>
          <p:nvPr/>
        </p:nvSpPr>
        <p:spPr>
          <a:xfrm>
            <a:off x="4739383" y="4249848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>
                <a:latin typeface="Verdana Pro Light" panose="020B0304030504040204" pitchFamily="34" charset="0"/>
              </a:rPr>
              <a:t>TILSTANDER</a:t>
            </a:r>
          </a:p>
          <a:p>
            <a:r>
              <a:rPr lang="nb-NO" sz="2800">
                <a:latin typeface="Verdana Pro Light" panose="020B0304030504040204" pitchFamily="34" charset="0"/>
              </a:rPr>
              <a:t>AV UNNTAK</a:t>
            </a:r>
          </a:p>
          <a:p>
            <a:endParaRPr lang="nb-NO" sz="14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VÅR UKE 11 OG 12</a:t>
            </a:r>
          </a:p>
          <a:p>
            <a:r>
              <a:rPr lang="nb-NO" sz="1400">
                <a:latin typeface="Verdana Pro Light" panose="020B0304030504040204" pitchFamily="34" charset="0"/>
              </a:rPr>
              <a:t>OSLO SENTRUM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80 ELEVER</a:t>
            </a: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B534B75-CC87-4199-8956-301E43929803}"/>
              </a:ext>
            </a:extLst>
          </p:cNvPr>
          <p:cNvSpPr/>
          <p:nvPr/>
        </p:nvSpPr>
        <p:spPr>
          <a:xfrm>
            <a:off x="8367876" y="4249848"/>
            <a:ext cx="2675823" cy="2117557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600">
                <a:latin typeface="Verdana Pro Light" panose="020B0304030504040204" pitchFamily="34" charset="0"/>
              </a:rPr>
              <a:t>KORTE ÅR,</a:t>
            </a:r>
          </a:p>
          <a:p>
            <a:r>
              <a:rPr lang="nb-NO" sz="2600">
                <a:latin typeface="Verdana Pro Light" panose="020B0304030504040204" pitchFamily="34" charset="0"/>
              </a:rPr>
              <a:t>LANGE DAGER</a:t>
            </a:r>
          </a:p>
          <a:p>
            <a:r>
              <a:rPr lang="nb-NO" sz="1400">
                <a:latin typeface="Verdana Pro Light" panose="020B0304030504040204" pitchFamily="34" charset="0"/>
              </a:rPr>
              <a:t>HØST UKE 48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ELEVER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3920219" y="453731"/>
            <a:ext cx="431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>
                <a:latin typeface="Verdana Pro Light" panose="020B0304030504040204" pitchFamily="34" charset="0"/>
              </a:rPr>
              <a:t>BESTILLINGSTILBUD 22-23</a:t>
            </a:r>
            <a:endParaRPr lang="nb-NO" sz="24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" y="490595"/>
            <a:ext cx="1316880" cy="67723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65DDB99-B8AE-494E-B7F0-128696C13C80}"/>
              </a:ext>
            </a:extLst>
          </p:cNvPr>
          <p:cNvSpPr txBox="1"/>
          <p:nvPr/>
        </p:nvSpPr>
        <p:spPr>
          <a:xfrm>
            <a:off x="4803306" y="915396"/>
            <a:ext cx="2585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  <a:latin typeface="Mystical Woods Rough Script" panose="02000500000000000000" pitchFamily="2" charset="77"/>
              </a:rPr>
              <a:t>SCENEKUNST</a:t>
            </a:r>
          </a:p>
        </p:txBody>
      </p:sp>
    </p:spTree>
    <p:extLst>
      <p:ext uri="{BB962C8B-B14F-4D97-AF65-F5344CB8AC3E}">
        <p14:creationId xmlns:p14="http://schemas.microsoft.com/office/powerpoint/2010/main" val="33900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D53E75-780B-4CC2-8FC3-D4F9ED6FD336}"/>
              </a:ext>
            </a:extLst>
          </p:cNvPr>
          <p:cNvSpPr/>
          <p:nvPr/>
        </p:nvSpPr>
        <p:spPr>
          <a:xfrm>
            <a:off x="4269594" y="2062371"/>
            <a:ext cx="3240041" cy="254059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3000"/>
                      </a14:imgEffect>
                    </a14:imgLayer>
                  </a14:imgProps>
                </a:ext>
              </a:extLst>
            </a:blip>
            <a:srcRect/>
            <a:stretch>
              <a:fillRect l="-24000" t="-11832" r="-25998" b="-231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BEED871-1BD7-43DB-9FB8-BACB10BC914D}"/>
              </a:ext>
            </a:extLst>
          </p:cNvPr>
          <p:cNvSpPr/>
          <p:nvPr/>
        </p:nvSpPr>
        <p:spPr>
          <a:xfrm>
            <a:off x="507068" y="2062370"/>
            <a:ext cx="3240041" cy="2540599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"/>
                      </a14:imgEffect>
                      <a14:imgEffect>
                        <a14:saturation sat="0"/>
                      </a14:imgEffect>
                      <a14:imgEffect>
                        <a14:brightnessContrast bright="23000"/>
                      </a14:imgEffect>
                    </a14:imgLayer>
                  </a14:imgProps>
                </a:ext>
              </a:extLst>
            </a:blip>
            <a:srcRect/>
            <a:stretch>
              <a:fillRect l="-22000" t="-39270" r="-22000" b="-1469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C27A1C4-4D7C-4261-AE81-6A47A31D358D}"/>
              </a:ext>
            </a:extLst>
          </p:cNvPr>
          <p:cNvSpPr/>
          <p:nvPr/>
        </p:nvSpPr>
        <p:spPr>
          <a:xfrm>
            <a:off x="8104339" y="2026880"/>
            <a:ext cx="3240041" cy="2540599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23000"/>
                      </a14:imgEffect>
                    </a14:imgLayer>
                  </a14:imgProps>
                </a:ext>
              </a:extLst>
            </a:blip>
            <a:srcRect/>
            <a:stretch>
              <a:fillRect l="-13888" t="-11639" r="-13888" b="-116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F70093-CBB6-449F-8354-9547914E2EA9}"/>
              </a:ext>
            </a:extLst>
          </p:cNvPr>
          <p:cNvSpPr/>
          <p:nvPr/>
        </p:nvSpPr>
        <p:spPr>
          <a:xfrm>
            <a:off x="4514291" y="4282505"/>
            <a:ext cx="2675823" cy="2117557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>
                <a:latin typeface="Verdana Pro Light" panose="020B0304030504040204" pitchFamily="34" charset="0"/>
              </a:rPr>
              <a:t>VARM MELK</a:t>
            </a:r>
          </a:p>
          <a:p>
            <a:r>
              <a:rPr lang="nb-NO" sz="2800">
                <a:latin typeface="Verdana Pro Light" panose="020B0304030504040204" pitchFamily="34" charset="0"/>
              </a:rPr>
              <a:t>OG HONNING</a:t>
            </a:r>
          </a:p>
          <a:p>
            <a:r>
              <a:rPr lang="nb-NO" sz="1400">
                <a:latin typeface="Verdana Pro Light" panose="020B0304030504040204" pitchFamily="34" charset="0"/>
              </a:rPr>
              <a:t>VÅR UKE 4 OG 5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120 ELEVER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44222D-FFA8-49E7-A7A6-057119E37E36}"/>
              </a:ext>
            </a:extLst>
          </p:cNvPr>
          <p:cNvSpPr/>
          <p:nvPr/>
        </p:nvSpPr>
        <p:spPr>
          <a:xfrm>
            <a:off x="797012" y="4249847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>
                <a:latin typeface="Verdana Pro Light" panose="020B0304030504040204" pitchFamily="34" charset="0"/>
              </a:rPr>
              <a:t>SEBASTIAN</a:t>
            </a:r>
          </a:p>
          <a:p>
            <a:endParaRPr lang="nb-NO" sz="14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HØST DESEMBER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120 ELEVER</a:t>
            </a: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B534B75-CC87-4199-8956-301E43929803}"/>
              </a:ext>
            </a:extLst>
          </p:cNvPr>
          <p:cNvSpPr/>
          <p:nvPr/>
        </p:nvSpPr>
        <p:spPr>
          <a:xfrm>
            <a:off x="8367876" y="4249848"/>
            <a:ext cx="2675823" cy="2117557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>
                <a:latin typeface="Verdana Pro Light" panose="020B0304030504040204" pitchFamily="34" charset="0"/>
              </a:rPr>
              <a:t>DRAGIFICATION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HØST UKE 41 OG 42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60 ELEVER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3920219" y="453731"/>
            <a:ext cx="431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>
                <a:latin typeface="Verdana Pro Light" panose="020B0304030504040204" pitchFamily="34" charset="0"/>
              </a:rPr>
              <a:t>BESTILLINGSTILBUD 22-23</a:t>
            </a:r>
            <a:endParaRPr lang="nb-NO" sz="24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" y="490595"/>
            <a:ext cx="1316880" cy="67723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65DDB99-B8AE-494E-B7F0-128696C13C80}"/>
              </a:ext>
            </a:extLst>
          </p:cNvPr>
          <p:cNvSpPr txBox="1"/>
          <p:nvPr/>
        </p:nvSpPr>
        <p:spPr>
          <a:xfrm>
            <a:off x="4784600" y="915396"/>
            <a:ext cx="2585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  <a:latin typeface="Mystical Woods Rough Script" panose="02000500000000000000" pitchFamily="2" charset="77"/>
              </a:rPr>
              <a:t>SCENEKUNST</a:t>
            </a:r>
          </a:p>
        </p:txBody>
      </p:sp>
    </p:spTree>
    <p:extLst>
      <p:ext uri="{BB962C8B-B14F-4D97-AF65-F5344CB8AC3E}">
        <p14:creationId xmlns:p14="http://schemas.microsoft.com/office/powerpoint/2010/main" val="41003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2952406" y="2830294"/>
            <a:ext cx="628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>
                <a:latin typeface="Verdana Pro Light" panose="020B0304030504040204" pitchFamily="34" charset="0"/>
              </a:rPr>
              <a:t>BESTILLINGSTILBUD 22-23</a:t>
            </a:r>
            <a:endParaRPr lang="nb-NO" sz="36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353" y="19121"/>
            <a:ext cx="13526125" cy="7204587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15FF39B-16A8-4693-A43D-07866223FBF8}"/>
              </a:ext>
            </a:extLst>
          </p:cNvPr>
          <p:cNvSpPr txBox="1"/>
          <p:nvPr/>
        </p:nvSpPr>
        <p:spPr>
          <a:xfrm>
            <a:off x="421422" y="5188422"/>
            <a:ext cx="107045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>
                <a:solidFill>
                  <a:schemeClr val="bg1"/>
                </a:solidFill>
              </a:rPr>
              <a:t>Filmen finnes også som en lenke i chatten. Den varer i </a:t>
            </a:r>
            <a:r>
              <a:rPr lang="nb-NO" sz="2800" u="sng">
                <a:solidFill>
                  <a:schemeClr val="bg1"/>
                </a:solidFill>
              </a:rPr>
              <a:t>6:30 minutter</a:t>
            </a:r>
            <a:r>
              <a:rPr lang="nb-NO" sz="2800">
                <a:solidFill>
                  <a:schemeClr val="bg1"/>
                </a:solidFill>
              </a:rPr>
              <a:t>. Hvis den ikke fungerer hos deg, så ta deg en kaffepause. Vi legger også filmen ut på nettsiden vår.</a:t>
            </a:r>
          </a:p>
        </p:txBody>
      </p:sp>
    </p:spTree>
    <p:extLst>
      <p:ext uri="{BB962C8B-B14F-4D97-AF65-F5344CB8AC3E}">
        <p14:creationId xmlns:p14="http://schemas.microsoft.com/office/powerpoint/2010/main" val="427528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D53E75-780B-4CC2-8FC3-D4F9ED6FD336}"/>
              </a:ext>
            </a:extLst>
          </p:cNvPr>
          <p:cNvSpPr/>
          <p:nvPr/>
        </p:nvSpPr>
        <p:spPr>
          <a:xfrm>
            <a:off x="792000" y="2026882"/>
            <a:ext cx="3240041" cy="254059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/>
            <a:stretch>
              <a:fillRect l="-19998" r="-333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BEED871-1BD7-43DB-9FB8-BACB10BC914D}"/>
              </a:ext>
            </a:extLst>
          </p:cNvPr>
          <p:cNvSpPr/>
          <p:nvPr/>
        </p:nvSpPr>
        <p:spPr>
          <a:xfrm>
            <a:off x="4438702" y="2026881"/>
            <a:ext cx="3240041" cy="2540599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18000"/>
                      </a14:imgEffect>
                    </a14:imgLayer>
                  </a14:imgProps>
                </a:ext>
              </a:extLst>
            </a:blip>
            <a:srcRect/>
            <a:stretch>
              <a:fillRect l="-22000"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C27A1C4-4D7C-4261-AE81-6A47A31D358D}"/>
              </a:ext>
            </a:extLst>
          </p:cNvPr>
          <p:cNvSpPr/>
          <p:nvPr/>
        </p:nvSpPr>
        <p:spPr>
          <a:xfrm>
            <a:off x="8104339" y="2026880"/>
            <a:ext cx="3240041" cy="2540599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16000" r="-4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F70093-CBB6-449F-8354-9547914E2EA9}"/>
              </a:ext>
            </a:extLst>
          </p:cNvPr>
          <p:cNvSpPr/>
          <p:nvPr/>
        </p:nvSpPr>
        <p:spPr>
          <a:xfrm>
            <a:off x="1092317" y="4249848"/>
            <a:ext cx="2675823" cy="2117557"/>
          </a:xfrm>
          <a:prstGeom prst="rect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000">
                <a:latin typeface="Verdana Pro Light" panose="020B0304030504040204" pitchFamily="34" charset="0"/>
              </a:rPr>
              <a:t>FRAC</a:t>
            </a:r>
            <a:endParaRPr lang="nb-NO" sz="3200">
              <a:latin typeface="Verdana Pro Light" panose="020B0304030504040204" pitchFamily="34" charset="0"/>
            </a:endParaRPr>
          </a:p>
          <a:p>
            <a:r>
              <a:rPr lang="nb-NO" sz="1400">
                <a:latin typeface="Verdana Pro Light" panose="020B0304030504040204" pitchFamily="34" charset="0"/>
              </a:rPr>
              <a:t>VÅR UKE 5,6 og 7</a:t>
            </a:r>
          </a:p>
          <a:p>
            <a:r>
              <a:rPr lang="nb-NO" sz="1400">
                <a:latin typeface="Verdana Pro Light" panose="020B0304030504040204" pitchFamily="34" charset="0"/>
              </a:rPr>
              <a:t>35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90 ELEVER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44222D-FFA8-49E7-A7A6-057119E37E36}"/>
              </a:ext>
            </a:extLst>
          </p:cNvPr>
          <p:cNvSpPr/>
          <p:nvPr/>
        </p:nvSpPr>
        <p:spPr>
          <a:xfrm>
            <a:off x="4739383" y="4249848"/>
            <a:ext cx="2675823" cy="2117557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>
                <a:latin typeface="Verdana Pro Light" panose="020B0304030504040204" pitchFamily="34" charset="0"/>
              </a:rPr>
              <a:t>SEKSUALITET OG </a:t>
            </a:r>
            <a:r>
              <a:rPr lang="nb-NO" sz="2800">
                <a:latin typeface="Verdana Pro Light" panose="020B0304030504040204" pitchFamily="34" charset="0"/>
              </a:rPr>
              <a:t>LIVSKVALITET</a:t>
            </a:r>
          </a:p>
          <a:p>
            <a:r>
              <a:rPr lang="nb-NO" sz="1400">
                <a:latin typeface="Verdana Pro Light" panose="020B0304030504040204" pitchFamily="34" charset="0"/>
              </a:rPr>
              <a:t>HØST UKE 50</a:t>
            </a:r>
          </a:p>
          <a:p>
            <a:r>
              <a:rPr lang="nb-NO" sz="1400">
                <a:latin typeface="Verdana Pro Light" panose="020B0304030504040204" pitchFamily="34" charset="0"/>
              </a:rPr>
              <a:t>VÅR UKE 3, 4 OG 9</a:t>
            </a:r>
          </a:p>
          <a:p>
            <a:r>
              <a:rPr lang="nb-NO" sz="1400">
                <a:latin typeface="Verdana Pro Light" panose="020B0304030504040204" pitchFamily="34" charset="0"/>
              </a:rPr>
              <a:t>45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90 ELEVER</a:t>
            </a:r>
          </a:p>
          <a:p>
            <a:endParaRPr lang="nb-NO" sz="1100">
              <a:latin typeface="Verdana Pro Light" panose="020B0304030504040204" pitchFamily="34" charset="0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B534B75-CC87-4199-8956-301E43929803}"/>
              </a:ext>
            </a:extLst>
          </p:cNvPr>
          <p:cNvSpPr/>
          <p:nvPr/>
        </p:nvSpPr>
        <p:spPr>
          <a:xfrm>
            <a:off x="8367876" y="4249848"/>
            <a:ext cx="2675823" cy="2117557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>
                <a:latin typeface="Verdana Pro Light" panose="020B0304030504040204" pitchFamily="34" charset="0"/>
              </a:rPr>
              <a:t>FORTELLINGEN</a:t>
            </a:r>
            <a:r>
              <a:rPr lang="nb-NO" sz="3200">
                <a:latin typeface="Verdana Pro Light" panose="020B0304030504040204" pitchFamily="34" charset="0"/>
              </a:rPr>
              <a:t> OM JOSEF</a:t>
            </a:r>
          </a:p>
          <a:p>
            <a:r>
              <a:rPr lang="nb-NO" sz="1400">
                <a:latin typeface="Verdana Pro Light" panose="020B0304030504040204" pitchFamily="34" charset="0"/>
              </a:rPr>
              <a:t>VÅR UKE 14 og 16</a:t>
            </a:r>
          </a:p>
          <a:p>
            <a:r>
              <a:rPr lang="nb-NO" sz="1400">
                <a:latin typeface="Verdana Pro Light" panose="020B0304030504040204" pitchFamily="34" charset="0"/>
              </a:rPr>
              <a:t>45 MIN</a:t>
            </a:r>
          </a:p>
          <a:p>
            <a:r>
              <a:rPr lang="nb-NO" sz="1400">
                <a:latin typeface="Verdana Pro Light" panose="020B0304030504040204" pitchFamily="34" charset="0"/>
              </a:rPr>
              <a:t>90 ELEVER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D50A94D-EC75-4842-B273-72BC3A667A6D}"/>
              </a:ext>
            </a:extLst>
          </p:cNvPr>
          <p:cNvSpPr txBox="1"/>
          <p:nvPr/>
        </p:nvSpPr>
        <p:spPr>
          <a:xfrm>
            <a:off x="3920219" y="453731"/>
            <a:ext cx="431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>
                <a:latin typeface="Verdana Pro Light" panose="020B0304030504040204" pitchFamily="34" charset="0"/>
              </a:rPr>
              <a:t>BESTILLINGSTILBUD 23-24</a:t>
            </a:r>
            <a:endParaRPr lang="nb-NO" sz="2400">
              <a:solidFill>
                <a:srgbClr val="0085BB"/>
              </a:solidFill>
              <a:latin typeface="Verdana Pro Light" panose="020B03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DFD6FAB-3408-4F24-AC95-4B3E9C8C53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" y="490595"/>
            <a:ext cx="1316880" cy="67723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65DDB99-B8AE-494E-B7F0-128696C13C80}"/>
              </a:ext>
            </a:extLst>
          </p:cNvPr>
          <p:cNvSpPr txBox="1"/>
          <p:nvPr/>
        </p:nvSpPr>
        <p:spPr>
          <a:xfrm>
            <a:off x="4916101" y="915396"/>
            <a:ext cx="2285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>
                <a:solidFill>
                  <a:srgbClr val="00B0F0"/>
                </a:solidFill>
                <a:latin typeface="Mystical Woods Rough Script" panose="02000500000000000000" pitchFamily="2" charset="77"/>
              </a:rPr>
              <a:t>KULTURARV</a:t>
            </a:r>
          </a:p>
        </p:txBody>
      </p:sp>
    </p:spTree>
    <p:extLst>
      <p:ext uri="{BB962C8B-B14F-4D97-AF65-F5344CB8AC3E}">
        <p14:creationId xmlns:p14="http://schemas.microsoft.com/office/powerpoint/2010/main" val="24224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CED66DCEAE8A4BA81DFB71C2212B8A" ma:contentTypeVersion="16" ma:contentTypeDescription="Opprett et nytt dokument." ma:contentTypeScope="" ma:versionID="aaa6517f08e813b85670d67d70e512b5">
  <xsd:schema xmlns:xsd="http://www.w3.org/2001/XMLSchema" xmlns:xs="http://www.w3.org/2001/XMLSchema" xmlns:p="http://schemas.microsoft.com/office/2006/metadata/properties" xmlns:ns2="2f3ea751-0d89-4d46-a1d8-75120d080061" xmlns:ns3="6a0a391c-bce2-4240-954e-3993e080d609" targetNamespace="http://schemas.microsoft.com/office/2006/metadata/properties" ma:root="true" ma:fieldsID="65d450a712ed5fc4696d6211d0aa0fe1" ns2:_="" ns3:_="">
    <xsd:import namespace="2f3ea751-0d89-4d46-a1d8-75120d080061"/>
    <xsd:import namespace="6a0a391c-bce2-4240-954e-3993e080d6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ea751-0d89-4d46-a1d8-75120d0800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3bea524a-c318-43b4-8e7c-1a00a3c54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a391c-bce2-4240-954e-3993e080d60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63e4f7f-cb0c-4916-ba5e-e131b7a3f786}" ma:internalName="TaxCatchAll" ma:showField="CatchAllData" ma:web="6a0a391c-bce2-4240-954e-3993e080d6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0a391c-bce2-4240-954e-3993e080d609" xsi:nil="true"/>
    <lcf76f155ced4ddcb4097134ff3c332f xmlns="2f3ea751-0d89-4d46-a1d8-75120d080061">
      <Terms xmlns="http://schemas.microsoft.com/office/infopath/2007/PartnerControls"/>
    </lcf76f155ced4ddcb4097134ff3c332f>
    <SharedWithUsers xmlns="6a0a391c-bce2-4240-954e-3993e080d609">
      <UserInfo>
        <DisplayName>Heine Bjørk Kristiansen</DisplayName>
        <AccountId>343</AccountId>
        <AccountType/>
      </UserInfo>
      <UserInfo>
        <DisplayName>Pål Andre Ramberg</DisplayName>
        <AccountId>344</AccountId>
        <AccountType/>
      </UserInfo>
      <UserInfo>
        <DisplayName>Live Synnøve Surlien</DisplayName>
        <AccountId>345</AccountId>
        <AccountType/>
      </UserInfo>
      <UserInfo>
        <DisplayName>Grethe Wang-Erlandsen</DisplayName>
        <AccountId>346</AccountId>
        <AccountType/>
      </UserInfo>
      <UserInfo>
        <DisplayName>Barbo Margrete Botten</DisplayName>
        <AccountId>347</AccountId>
        <AccountType/>
      </UserInfo>
      <UserInfo>
        <DisplayName>Vigdis Gjerberg</DisplayName>
        <AccountId>348</AccountId>
        <AccountType/>
      </UserInfo>
      <UserInfo>
        <DisplayName>Jørgen Greiner</DisplayName>
        <AccountId>19</AccountId>
        <AccountType/>
      </UserInfo>
      <UserInfo>
        <DisplayName>Christiane Sofie Skahjem</DisplayName>
        <AccountId>349</AccountId>
        <AccountType/>
      </UserInfo>
      <UserInfo>
        <DisplayName>Rolf Harald Erichsen</DisplayName>
        <AccountId>350</AccountId>
        <AccountType/>
      </UserInfo>
      <UserInfo>
        <DisplayName>Jens Ole Kjelsås</DisplayName>
        <AccountId>351</AccountId>
        <AccountType/>
      </UserInfo>
      <UserInfo>
        <DisplayName>Tor Martinsen</DisplayName>
        <AccountId>352</AccountId>
        <AccountType/>
      </UserInfo>
      <UserInfo>
        <DisplayName>Randi Olsen</DisplayName>
        <AccountId>353</AccountId>
        <AccountType/>
      </UserInfo>
      <UserInfo>
        <DisplayName>Espen Gresvik Schei</DisplayName>
        <AccountId>354</AccountId>
        <AccountType/>
      </UserInfo>
      <UserInfo>
        <DisplayName>Gunhild Rosnes</DisplayName>
        <AccountId>355</AccountId>
        <AccountType/>
      </UserInfo>
      <UserInfo>
        <DisplayName>Selma Kulaglic</DisplayName>
        <AccountId>356</AccountId>
        <AccountType/>
      </UserInfo>
      <UserInfo>
        <DisplayName>Kirsti Weel Mahmutcehajic</DisplayName>
        <AccountId>357</AccountId>
        <AccountType/>
      </UserInfo>
      <UserInfo>
        <DisplayName>Hege Dalbye Knudsen</DisplayName>
        <AccountId>358</AccountId>
        <AccountType/>
      </UserInfo>
      <UserInfo>
        <DisplayName>Veronica Tryland Larsen</DisplayName>
        <AccountId>359</AccountId>
        <AccountType/>
      </UserInfo>
      <UserInfo>
        <DisplayName>Monica Leander</DisplayName>
        <AccountId>27</AccountId>
        <AccountType/>
      </UserInfo>
      <UserInfo>
        <DisplayName>Janne Thorsen</DisplayName>
        <AccountId>360</AccountId>
        <AccountType/>
      </UserInfo>
      <UserInfo>
        <DisplayName>Tina Navestad Haugland</DisplayName>
        <AccountId>361</AccountId>
        <AccountType/>
      </UserInfo>
      <UserInfo>
        <DisplayName>Anne Marthe Enghaugen</DisplayName>
        <AccountId>362</AccountId>
        <AccountType/>
      </UserInfo>
      <UserInfo>
        <DisplayName>Petter Grøtvedt Kildebo</DisplayName>
        <AccountId>363</AccountId>
        <AccountType/>
      </UserInfo>
      <UserInfo>
        <DisplayName>Ann Kristin Olsen</DisplayName>
        <AccountId>364</AccountId>
        <AccountType/>
      </UserInfo>
      <UserInfo>
        <DisplayName>Kari Bentdal</DisplayName>
        <AccountId>365</AccountId>
        <AccountType/>
      </UserInfo>
      <UserInfo>
        <DisplayName>Mona Mathisen</DisplayName>
        <AccountId>366</AccountId>
        <AccountType/>
      </UserInfo>
      <UserInfo>
        <DisplayName>Anita Rismoen</DisplayName>
        <AccountId>367</AccountId>
        <AccountType/>
      </UserInfo>
      <UserInfo>
        <DisplayName>Ann Hilde Nilsen</DisplayName>
        <AccountId>368</AccountId>
        <AccountType/>
      </UserInfo>
      <UserInfo>
        <DisplayName>Anne-Grete Borch</DisplayName>
        <AccountId>369</AccountId>
        <AccountType/>
      </UserInfo>
      <UserInfo>
        <DisplayName>Rønnaug Elisabeth Bakke Hovde</DisplayName>
        <AccountId>370</AccountId>
        <AccountType/>
      </UserInfo>
      <UserInfo>
        <DisplayName>Hans-Petter Storemyr</DisplayName>
        <AccountId>371</AccountId>
        <AccountType/>
      </UserInfo>
      <UserInfo>
        <DisplayName>Sveinung Finden</DisplayName>
        <AccountId>372</AccountId>
        <AccountType/>
      </UserInfo>
      <UserInfo>
        <DisplayName>Ole Jacob Evensen</DisplayName>
        <AccountId>16</AccountId>
        <AccountType/>
      </UserInfo>
      <UserInfo>
        <DisplayName>Stian Lerdahl</DisplayName>
        <AccountId>373</AccountId>
        <AccountType/>
      </UserInfo>
      <UserInfo>
        <DisplayName>Sissel Karin Rakvåg Christensen</DisplayName>
        <AccountId>374</AccountId>
        <AccountType/>
      </UserInfo>
      <UserInfo>
        <DisplayName>Birgitt Marie Svestad Larshus</DisplayName>
        <AccountId>375</AccountId>
        <AccountType/>
      </UserInfo>
      <UserInfo>
        <DisplayName>Kristin Berglid</DisplayName>
        <AccountId>376</AccountId>
        <AccountType/>
      </UserInfo>
      <UserInfo>
        <DisplayName>Bertha Cecilie Øvergaard</DisplayName>
        <AccountId>45</AccountId>
        <AccountType/>
      </UserInfo>
      <UserInfo>
        <DisplayName>Kari Mariussen</DisplayName>
        <AccountId>377</AccountId>
        <AccountType/>
      </UserInfo>
      <UserInfo>
        <DisplayName>Cathrine Haakonsen</DisplayName>
        <AccountId>22</AccountId>
        <AccountType/>
      </UserInfo>
      <UserInfo>
        <DisplayName>Birgitte Hallandvik Hortemo</DisplayName>
        <AccountId>378</AccountId>
        <AccountType/>
      </UserInfo>
      <UserInfo>
        <DisplayName>Jørn Idar Ellingsen</DisplayName>
        <AccountId>379</AccountId>
        <AccountType/>
      </UserInfo>
      <UserInfo>
        <DisplayName>Marianne Føsund Isaksen Øvergård</DisplayName>
        <AccountId>380</AccountId>
        <AccountType/>
      </UserInfo>
      <UserInfo>
        <DisplayName>Tom Ansten Tuskin</DisplayName>
        <AccountId>381</AccountId>
        <AccountType/>
      </UserInfo>
      <UserInfo>
        <DisplayName>Ole Nicolai Hauge</DisplayName>
        <AccountId>382</AccountId>
        <AccountType/>
      </UserInfo>
      <UserInfo>
        <DisplayName>Anne Karine Knutsen</DisplayName>
        <AccountId>383</AccountId>
        <AccountType/>
      </UserInfo>
      <UserInfo>
        <DisplayName>Johannes Fredrik Hafnor</DisplayName>
        <AccountId>33</AccountId>
        <AccountType/>
      </UserInfo>
      <UserInfo>
        <DisplayName>Tine Ingebo Alfredsen</DisplayName>
        <AccountId>384</AccountId>
        <AccountType/>
      </UserInfo>
      <UserInfo>
        <DisplayName>Kristin Dahl Mattes</DisplayName>
        <AccountId>385</AccountId>
        <AccountType/>
      </UserInfo>
      <UserInfo>
        <DisplayName>Anne-Britt Henriksen</DisplayName>
        <AccountId>386</AccountId>
        <AccountType/>
      </UserInfo>
      <UserInfo>
        <DisplayName>Anne Marthe Rådahl Buffon</DisplayName>
        <AccountId>387</AccountId>
        <AccountType/>
      </UserInfo>
      <UserInfo>
        <DisplayName>Christin Dahlby Karlsen</DisplayName>
        <AccountId>388</AccountId>
        <AccountType/>
      </UserInfo>
      <UserInfo>
        <DisplayName>Nina Cecilie Dahl</DisplayName>
        <AccountId>32</AccountId>
        <AccountType/>
      </UserInfo>
      <UserInfo>
        <DisplayName>Tone Haukvik</DisplayName>
        <AccountId>389</AccountId>
        <AccountType/>
      </UserInfo>
      <UserInfo>
        <DisplayName>Thomas Andre Fritsø</DisplayName>
        <AccountId>18</AccountId>
        <AccountType/>
      </UserInfo>
      <UserInfo>
        <DisplayName>Merete Gimle Labråten</DisplayName>
        <AccountId>390</AccountId>
        <AccountType/>
      </UserInfo>
      <UserInfo>
        <DisplayName>Kirsti Helene Thoresen Nordli</DisplayName>
        <AccountId>391</AccountId>
        <AccountType/>
      </UserInfo>
      <UserInfo>
        <DisplayName>Rune Sørensen</DisplayName>
        <AccountId>392</AccountId>
        <AccountType/>
      </UserInfo>
      <UserInfo>
        <DisplayName>Siri Beate Natvik</DisplayName>
        <AccountId>30</AccountId>
        <AccountType/>
      </UserInfo>
      <UserInfo>
        <DisplayName>Kjell Erling Andersen</DisplayName>
        <AccountId>393</AccountId>
        <AccountType/>
      </UserInfo>
      <UserInfo>
        <DisplayName>Trine Lena Eiternes</DisplayName>
        <AccountId>394</AccountId>
        <AccountType/>
      </UserInfo>
      <UserInfo>
        <DisplayName>Lotte Halstensen</DisplayName>
        <AccountId>395</AccountId>
        <AccountType/>
      </UserInfo>
      <UserInfo>
        <DisplayName>Trine Snarheim</DisplayName>
        <AccountId>396</AccountId>
        <AccountType/>
      </UserInfo>
      <UserInfo>
        <DisplayName>Michael Lund Thomsen</DisplayName>
        <AccountId>397</AccountId>
        <AccountType/>
      </UserInfo>
      <UserInfo>
        <DisplayName>Amund Oserud Bentzen</DisplayName>
        <AccountId>23</AccountId>
        <AccountType/>
      </UserInfo>
      <UserInfo>
        <DisplayName>Tanja Flaaten Steen</DisplayName>
        <AccountId>34</AccountId>
        <AccountType/>
      </UserInfo>
      <UserInfo>
        <DisplayName>Marianne Heir</DisplayName>
        <AccountId>398</AccountId>
        <AccountType/>
      </UserInfo>
      <UserInfo>
        <DisplayName>Astrid Thesen Lunder</DisplayName>
        <AccountId>399</AccountId>
        <AccountType/>
      </UserInfo>
      <UserInfo>
        <DisplayName>Rami Maktabi</DisplayName>
        <AccountId>24</AccountId>
        <AccountType/>
      </UserInfo>
      <UserInfo>
        <DisplayName>Nora Skybak</DisplayName>
        <AccountId>400</AccountId>
        <AccountType/>
      </UserInfo>
      <UserInfo>
        <DisplayName>Thor Andre Halvorsen</DisplayName>
        <AccountId>401</AccountId>
        <AccountType/>
      </UserInfo>
      <UserInfo>
        <DisplayName>Geir Herikstad</DisplayName>
        <AccountId>402</AccountId>
        <AccountType/>
      </UserInfo>
      <UserInfo>
        <DisplayName>Marianne Gibson Heimdal</DisplayName>
        <AccountId>403</AccountId>
        <AccountType/>
      </UserInfo>
      <UserInfo>
        <DisplayName>Erik Højgaard Anti</DisplayName>
        <AccountId>404</AccountId>
        <AccountType/>
      </UserInfo>
      <UserInfo>
        <DisplayName>Gunnar Vilberg</DisplayName>
        <AccountId>55</AccountId>
        <AccountType/>
      </UserInfo>
      <UserInfo>
        <DisplayName>Steinar Andersen</DisplayName>
        <AccountId>405</AccountId>
        <AccountType/>
      </UserInfo>
      <UserInfo>
        <DisplayName>Taran Leifson</DisplayName>
        <AccountId>406</AccountId>
        <AccountType/>
      </UserInfo>
      <UserInfo>
        <DisplayName>Silje Marie Holst</DisplayName>
        <AccountId>407</AccountId>
        <AccountType/>
      </UserInfo>
      <UserInfo>
        <DisplayName>Kari Auestad Tveiten</DisplayName>
        <AccountId>408</AccountId>
        <AccountType/>
      </UserInfo>
      <UserInfo>
        <DisplayName>Pia Karolina Strøhm Snilstveit</DisplayName>
        <AccountId>409</AccountId>
        <AccountType/>
      </UserInfo>
      <UserInfo>
        <DisplayName>Lars Erik Hansen</DisplayName>
        <AccountId>410</AccountId>
        <AccountType/>
      </UserInfo>
      <UserInfo>
        <DisplayName>Nina Aalstad</DisplayName>
        <AccountId>411</AccountId>
        <AccountType/>
      </UserInfo>
      <UserInfo>
        <DisplayName>Lene Dyrkorn</DisplayName>
        <AccountId>412</AccountId>
        <AccountType/>
      </UserInfo>
      <UserInfo>
        <DisplayName>Henrikke Lingeberg</DisplayName>
        <AccountId>413</AccountId>
        <AccountType/>
      </UserInfo>
      <UserInfo>
        <DisplayName>Nina Madsen Eidsten</DisplayName>
        <AccountId>414</AccountId>
        <AccountType/>
      </UserInfo>
      <UserInfo>
        <DisplayName>Stina Haukerud Bekken</DisplayName>
        <AccountId>415</AccountId>
        <AccountType/>
      </UserInfo>
      <UserInfo>
        <DisplayName>Hanne Martinsen</DisplayName>
        <AccountId>417</AccountId>
        <AccountType/>
      </UserInfo>
      <UserInfo>
        <DisplayName>Jan Ragnar Storheim</DisplayName>
        <AccountId>418</AccountId>
        <AccountType/>
      </UserInfo>
      <UserInfo>
        <DisplayName>Vibeke Stensvik Jensen</DisplayName>
        <AccountId>419</AccountId>
        <AccountType/>
      </UserInfo>
      <UserInfo>
        <DisplayName>Cathrine Tangen</DisplayName>
        <AccountId>420</AccountId>
        <AccountType/>
      </UserInfo>
      <UserInfo>
        <DisplayName>Cecilie Cathrin Ruud</DisplayName>
        <AccountId>421</AccountId>
        <AccountType/>
      </UserInfo>
      <UserInfo>
        <DisplayName>Anni Bjørgengen</DisplayName>
        <AccountId>422</AccountId>
        <AccountType/>
      </UserInfo>
      <UserInfo>
        <DisplayName>Per Åge Pedersen</DisplayName>
        <AccountId>423</AccountId>
        <AccountType/>
      </UserInfo>
      <UserInfo>
        <DisplayName>Sigrid Fagerheim Henriksen</DisplayName>
        <AccountId>424</AccountId>
        <AccountType/>
      </UserInfo>
      <UserInfo>
        <DisplayName>Mary-Ann Christin Gilstedt</DisplayName>
        <AccountId>425</AccountId>
        <AccountType/>
      </UserInfo>
      <UserInfo>
        <DisplayName>Flemming Jørgensen</DisplayName>
        <AccountId>426</AccountId>
        <AccountType/>
      </UserInfo>
      <UserInfo>
        <DisplayName>Siw Fjelstad</DisplayName>
        <AccountId>427</AccountId>
        <AccountType/>
      </UserInfo>
      <UserInfo>
        <DisplayName>May-Britt Fløgstad</DisplayName>
        <AccountId>428</AccountId>
        <AccountType/>
      </UserInfo>
      <UserInfo>
        <DisplayName>Edvard Odberg</DisplayName>
        <AccountId>429</AccountId>
        <AccountType/>
      </UserInfo>
      <UserInfo>
        <DisplayName>Camilla Eliassen</DisplayName>
        <AccountId>430</AccountId>
        <AccountType/>
      </UserInfo>
      <UserInfo>
        <DisplayName>Mona Negård Borge</DisplayName>
        <AccountId>431</AccountId>
        <AccountType/>
      </UserInfo>
      <UserInfo>
        <DisplayName>André Andersen</DisplayName>
        <AccountId>432</AccountId>
        <AccountType/>
      </UserInfo>
      <UserInfo>
        <DisplayName>Bente Bjar</DisplayName>
        <AccountId>433</AccountId>
        <AccountType/>
      </UserInfo>
      <UserInfo>
        <DisplayName>Solvår Kristiansen Lenes</DisplayName>
        <AccountId>434</AccountId>
        <AccountType/>
      </UserInfo>
      <UserInfo>
        <DisplayName>Cathrine Monsen</DisplayName>
        <AccountId>435</AccountId>
        <AccountType/>
      </UserInfo>
      <UserInfo>
        <DisplayName>Inger-Marie Teigen</DisplayName>
        <AccountId>436</AccountId>
        <AccountType/>
      </UserInfo>
      <UserInfo>
        <DisplayName>Per-Arne Brunvoll</DisplayName>
        <AccountId>437</AccountId>
        <AccountType/>
      </UserInfo>
      <UserInfo>
        <DisplayName>Miriam Kringen</DisplayName>
        <AccountId>438</AccountId>
        <AccountType/>
      </UserInfo>
      <UserInfo>
        <DisplayName>Pernille Dullerud Stig</DisplayName>
        <AccountId>439</AccountId>
        <AccountType/>
      </UserInfo>
      <UserInfo>
        <DisplayName>Vibeke Kirkebø Hegg</DisplayName>
        <AccountId>41</AccountId>
        <AccountType/>
      </UserInfo>
      <UserInfo>
        <DisplayName>Ellen-Cathrine Kaspersen-Stabell</DisplayName>
        <AccountId>440</AccountId>
        <AccountType/>
      </UserInfo>
      <UserInfo>
        <DisplayName>Cecilie Holter</DisplayName>
        <AccountId>441</AccountId>
        <AccountType/>
      </UserInfo>
      <UserInfo>
        <DisplayName>Bård Olav Nørgaard Weider</DisplayName>
        <AccountId>442</AccountId>
        <AccountType/>
      </UserInfo>
      <UserInfo>
        <DisplayName>Katrine Kirsebom Pettersen</DisplayName>
        <AccountId>39</AccountId>
        <AccountType/>
      </UserInfo>
      <UserInfo>
        <DisplayName>Torun Svendsen</DisplayName>
        <AccountId>443</AccountId>
        <AccountType/>
      </UserInfo>
      <UserInfo>
        <DisplayName>Aimee Lind Adamiak</DisplayName>
        <AccountId>444</AccountId>
        <AccountType/>
      </UserInfo>
      <UserInfo>
        <DisplayName>Randi Merete Hoel Ransberg</DisplayName>
        <AccountId>445</AccountId>
        <AccountType/>
      </UserInfo>
      <UserInfo>
        <DisplayName>Hanne Lorentzen</DisplayName>
        <AccountId>446</AccountId>
        <AccountType/>
      </UserInfo>
      <UserInfo>
        <DisplayName>Kristine Skjeslien</DisplayName>
        <AccountId>447</AccountId>
        <AccountType/>
      </UserInfo>
      <UserInfo>
        <DisplayName>Kristin Berntsen</DisplayName>
        <AccountId>448</AccountId>
        <AccountType/>
      </UserInfo>
      <UserInfo>
        <DisplayName>Anne Torbjørg Raastad-Hoel</DisplayName>
        <AccountId>449</AccountId>
        <AccountType/>
      </UserInfo>
      <UserInfo>
        <DisplayName>Ellen Margrethe Eriksen</DisplayName>
        <AccountId>450</AccountId>
        <AccountType/>
      </UserInfo>
      <UserInfo>
        <DisplayName>Truels Jul Rigvår</DisplayName>
        <AccountId>21</AccountId>
        <AccountType/>
      </UserInfo>
      <UserInfo>
        <DisplayName>Lill Carin Jacobsen</DisplayName>
        <AccountId>25</AccountId>
        <AccountType/>
      </UserInfo>
      <UserInfo>
        <DisplayName>Camilla Skorge</DisplayName>
        <AccountId>451</AccountId>
        <AccountType/>
      </UserInfo>
      <UserInfo>
        <DisplayName>Jan Roger Øren</DisplayName>
        <AccountId>452</AccountId>
        <AccountType/>
      </UserInfo>
      <UserInfo>
        <DisplayName>Ingjerd De Graaff</DisplayName>
        <AccountId>453</AccountId>
        <AccountType/>
      </UserInfo>
      <UserInfo>
        <DisplayName>Hanne Merethe Viken</DisplayName>
        <AccountId>454</AccountId>
        <AccountType/>
      </UserInfo>
      <UserInfo>
        <DisplayName>Gro Elisabeth Havnås Hovland</DisplayName>
        <AccountId>455</AccountId>
        <AccountType/>
      </UserInfo>
      <UserInfo>
        <DisplayName>Ann Cathrin Tessnes</DisplayName>
        <AccountId>49</AccountId>
        <AccountType/>
      </UserInfo>
      <UserInfo>
        <DisplayName>Kurt Vidar Soltveit</DisplayName>
        <AccountId>456</AccountId>
        <AccountType/>
      </UserInfo>
      <UserInfo>
        <DisplayName>Helena Marie Huse</DisplayName>
        <AccountId>457</AccountId>
        <AccountType/>
      </UserInfo>
      <UserInfo>
        <DisplayName>Bjørn Harald Solberg Kristiansen</DisplayName>
        <AccountId>17</AccountId>
        <AccountType/>
      </UserInfo>
      <UserInfo>
        <DisplayName>Ragnhild Vreim Tveitan</DisplayName>
        <AccountId>50</AccountId>
        <AccountType/>
      </UserInfo>
      <UserInfo>
        <DisplayName>Hilde Reh Stensrud</DisplayName>
        <AccountId>458</AccountId>
        <AccountType/>
      </UserInfo>
      <UserInfo>
        <DisplayName>Jon Andreas Tombre</DisplayName>
        <AccountId>277</AccountId>
        <AccountType/>
      </UserInfo>
      <UserInfo>
        <DisplayName>Aud Lene Iren Høntorp Langmo</DisplayName>
        <AccountId>459</AccountId>
        <AccountType/>
      </UserInfo>
      <UserInfo>
        <DisplayName>Veslemøy Thorbjørnsen</DisplayName>
        <AccountId>460</AccountId>
        <AccountType/>
      </UserInfo>
      <UserInfo>
        <DisplayName>Elise Nicolaisen</DisplayName>
        <AccountId>461</AccountId>
        <AccountType/>
      </UserInfo>
      <UserInfo>
        <DisplayName>Maria Brevik</DisplayName>
        <AccountId>42</AccountId>
        <AccountType/>
      </UserInfo>
      <UserInfo>
        <DisplayName>Anne May Sandvik Olsen</DisplayName>
        <AccountId>462</AccountId>
        <AccountType/>
      </UserInfo>
      <UserInfo>
        <DisplayName>Bente Lodgaard</DisplayName>
        <AccountId>463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4D457A-9649-45D3-9604-D398C4153948}">
  <ds:schemaRefs>
    <ds:schemaRef ds:uri="2f3ea751-0d89-4d46-a1d8-75120d080061"/>
    <ds:schemaRef ds:uri="6a0a391c-bce2-4240-954e-3993e080d6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AE966E1-FFB1-472A-8DAC-6F23720E02EE}">
  <ds:schemaRefs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2f3ea751-0d89-4d46-a1d8-75120d080061"/>
    <ds:schemaRef ds:uri="6a0a391c-bce2-4240-954e-3993e080d60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96235D2-BB5D-4C39-9A09-26AF6CB9DE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504</Words>
  <Application>Microsoft Macintosh PowerPoint</Application>
  <PresentationFormat>Widescreen</PresentationFormat>
  <Paragraphs>201</Paragraphs>
  <Slides>18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5" baseType="lpstr">
      <vt:lpstr>Amasis MT Pro Black</vt:lpstr>
      <vt:lpstr>Arial</vt:lpstr>
      <vt:lpstr>Calibri</vt:lpstr>
      <vt:lpstr>Calibri Light</vt:lpstr>
      <vt:lpstr>Mystical Woods Rough Script</vt:lpstr>
      <vt:lpstr>Verdana Pro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Jørgen Greiner</dc:creator>
  <cp:lastModifiedBy>Christina Lange Dølven</cp:lastModifiedBy>
  <cp:revision>2</cp:revision>
  <dcterms:created xsi:type="dcterms:W3CDTF">2022-03-24T08:39:45Z</dcterms:created>
  <dcterms:modified xsi:type="dcterms:W3CDTF">2023-04-20T13:21:27Z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6768ce0-ceaf-4778-8ab1-e65d26fe9939_Enabled">
    <vt:lpwstr>true</vt:lpwstr>
  </property>
  <property fmtid="{D5CDD505-2E9C-101B-9397-08002B2CF9AE}" pid="3" name="MSIP_Label_06768ce0-ceaf-4778-8ab1-e65d26fe9939_SetDate">
    <vt:lpwstr>2022-03-24T08:39:45Z</vt:lpwstr>
  </property>
  <property fmtid="{D5CDD505-2E9C-101B-9397-08002B2CF9AE}" pid="4" name="MSIP_Label_06768ce0-ceaf-4778-8ab1-e65d26fe9939_Method">
    <vt:lpwstr>Standard</vt:lpwstr>
  </property>
  <property fmtid="{D5CDD505-2E9C-101B-9397-08002B2CF9AE}" pid="5" name="MSIP_Label_06768ce0-ceaf-4778-8ab1-e65d26fe9939_Name">
    <vt:lpwstr>Begrenset - PROD</vt:lpwstr>
  </property>
  <property fmtid="{D5CDD505-2E9C-101B-9397-08002B2CF9AE}" pid="6" name="MSIP_Label_06768ce0-ceaf-4778-8ab1-e65d26fe9939_SiteId">
    <vt:lpwstr>3d50ddd4-00a1-4ab7-9788-decf14a8728f</vt:lpwstr>
  </property>
  <property fmtid="{D5CDD505-2E9C-101B-9397-08002B2CF9AE}" pid="7" name="MSIP_Label_06768ce0-ceaf-4778-8ab1-e65d26fe9939_ActionId">
    <vt:lpwstr>68128eb6-ea87-4873-8c54-21cfec4b98d7</vt:lpwstr>
  </property>
  <property fmtid="{D5CDD505-2E9C-101B-9397-08002B2CF9AE}" pid="8" name="MSIP_Label_06768ce0-ceaf-4778-8ab1-e65d26fe9939_ContentBits">
    <vt:lpwstr>0</vt:lpwstr>
  </property>
  <property fmtid="{D5CDD505-2E9C-101B-9397-08002B2CF9AE}" pid="9" name="ContentTypeId">
    <vt:lpwstr>0x01010059CED66DCEAE8A4BA81DFB71C2212B8A</vt:lpwstr>
  </property>
  <property fmtid="{D5CDD505-2E9C-101B-9397-08002B2CF9AE}" pid="10" name="MediaServiceImageTags">
    <vt:lpwstr/>
  </property>
</Properties>
</file>