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1" r:id="rId5"/>
    <p:sldId id="268" r:id="rId6"/>
    <p:sldId id="259" r:id="rId7"/>
    <p:sldId id="263" r:id="rId8"/>
    <p:sldId id="271" r:id="rId9"/>
    <p:sldId id="267" r:id="rId10"/>
    <p:sldId id="269" r:id="rId11"/>
    <p:sldId id="272" r:id="rId12"/>
    <p:sldId id="264" r:id="rId13"/>
    <p:sldId id="270" r:id="rId14"/>
    <p:sldId id="266" r:id="rId15"/>
    <p:sldId id="265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31"/>
    <p:restoredTop sz="94685"/>
  </p:normalViewPr>
  <p:slideViewPr>
    <p:cSldViewPr snapToGrid="0">
      <p:cViewPr varScale="1">
        <p:scale>
          <a:sx n="89" d="100"/>
          <a:sy n="89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9CF94-987A-4E4F-ACFB-CB5B912A7DF3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E2CD1-F7C9-3A4C-A5F7-B51191B5794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7720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E2CD1-F7C9-3A4C-A5F7-B51191B5794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2087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BC6C96-9675-1524-DB15-80C88BE57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B4EFAE0-C1E9-0016-379B-E29802C1E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431F6E8-7260-5328-2B27-4A2A541ED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75C0-998D-B14F-AF01-9CF97E8BEC14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15C1E1-5B26-88B9-E037-D630EDAC6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6CD130-D5E6-B8D2-FC61-ED656740D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D8C7-4C61-DD46-B793-04BFD3E92A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7463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96486C-0C13-4BAD-82E2-F5D7A35B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0B34299-A46C-279B-CA32-70E21BAAF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F87D74C-DA43-DA6C-01E7-BC866A0E5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75C0-998D-B14F-AF01-9CF97E8BEC14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CCDADC-37FB-D66C-AE5B-21E67F560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D03E566-2A4F-4142-F6D4-E899FE40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D8C7-4C61-DD46-B793-04BFD3E92A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157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27D5BD0C-70E1-04E2-DD8C-38340BA682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D37D233-5C1B-A770-218B-DC0D62C6D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64CF5E4-0EC9-0FA2-F613-2F44F113E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75C0-998D-B14F-AF01-9CF97E8BEC14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CDFAA4-4277-D916-8DC0-7781DFD4D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FBDB685-BF2B-CB78-8E18-74227724E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D8C7-4C61-DD46-B793-04BFD3E92A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115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789B7C-DE17-705F-8EF5-965FA90FA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0CEE9C-0DB2-D245-A548-F5B9720AD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37D8AE0-E4D0-4446-8A84-1B49FAA0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75C0-998D-B14F-AF01-9CF97E8BEC14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F042747-1CFB-6845-7718-91F1A882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3A648A-02CC-AEC5-3DB3-ADA05177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D8C7-4C61-DD46-B793-04BFD3E92A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634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711235-F07D-DF18-8102-5AD1A106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A987D27-AAFB-40CB-8469-7D2C6E186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7FFB5C5-0AD5-9736-E9A7-96775E0EE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75C0-998D-B14F-AF01-9CF97E8BEC14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090E502-97E8-B579-C2F3-3766353AE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6BA1439-7C7A-927E-58E9-5818F624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D8C7-4C61-DD46-B793-04BFD3E92A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7310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F9CCDA-B8C8-8F4E-CA14-0E3ACDA68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F35204-24BD-2D9C-5EF6-35F2F68CE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0112063-216F-A07D-C8E2-9EFBEBB36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E3FAF1B-A6BD-A432-1FB4-B5E69CF3C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75C0-998D-B14F-AF01-9CF97E8BEC14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7E97856-FBD7-1218-F86B-5B0E1135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E1CBE9E-6C18-D8F2-38E2-5CD272F7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D8C7-4C61-DD46-B793-04BFD3E92A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2597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E5B7F1-E99B-CA7A-28A1-88E54F2FC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12E9480-A690-BF77-E181-4DF4812F1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31F9DD6-00D5-A075-A6F5-B3FBB1AE6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774181E-C4F4-B967-A99D-472A15E0C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89B433B-3C5A-D42C-64E4-B29BBF3B25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240BCA0-B8B6-81C7-6D58-844C59565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75C0-998D-B14F-AF01-9CF97E8BEC14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C7518A2-6BB0-5DA7-2BB3-328256F3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902C262-9C6D-D046-1397-B416B929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D8C7-4C61-DD46-B793-04BFD3E92A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9292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E64B50-10FC-5E67-3B20-24E32189C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412155F-690E-873D-C458-A0F592932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75C0-998D-B14F-AF01-9CF97E8BEC14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FDF10B4-3455-0283-44B8-4DE35BF95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7BD9714-E18A-DCFB-A68A-556790A99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D8C7-4C61-DD46-B793-04BFD3E92A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8691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F93AAE1-C066-227B-0993-E6A3985B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75C0-998D-B14F-AF01-9CF97E8BEC14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F7405C8-0B90-B5D2-7F1A-B05F56BF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4DEFA4F-2050-5BD0-6EE7-7AA206F5D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D8C7-4C61-DD46-B793-04BFD3E92A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1524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01A8F6-54B9-DCD7-E9E1-AFA8AF91C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C98A84-2E1D-10DA-F1A1-0F66F1CAA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2E8C2B9-67D0-B5CB-FB47-8BFD97F43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8188807-DBC5-B2A6-106D-79A1E602F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75C0-998D-B14F-AF01-9CF97E8BEC14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83926BD-B857-5106-5CD6-362A94804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3FD2870-5D12-6C91-B1B9-076CA841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D8C7-4C61-DD46-B793-04BFD3E92A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385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2B2D8A3-C5F3-4305-7E54-B5F14093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9026C62-B823-6E49-7B27-278243A80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3D19902-F88D-B93F-8D81-67C4D0BAC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35D964D-B5B5-5A81-AB3E-3F46E5FE8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75C0-998D-B14F-AF01-9CF97E8BEC14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3E859F0-749C-23FE-11B8-828D24433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066E743-B4AD-47A5-6807-7D332C533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D8C7-4C61-DD46-B793-04BFD3E92A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110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99695B1-4159-D144-6B15-5083B7BE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61E472D-AA3E-3DF9-D5E9-5EE4ED0F3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C798B1A-9837-44C9-90B3-2860D552CD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075C0-998D-B14F-AF01-9CF97E8BEC14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4FDD023-26D5-F0A2-F4F1-49D6D0D9C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8C463C9-992F-72F2-7B1D-6ED6EC24D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2D8C7-4C61-DD46-B793-04BFD3E92A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182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JbfsFT-7J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v.nrk.no/serie/animanimals/sesong/1/episode/9" TargetMode="External"/><Relationship Id="rId2" Type="http://schemas.openxmlformats.org/officeDocument/2006/relationships/hyperlink" Target="https://tv.nrk.no/serie/tords-garasje/sesong/1/episode/3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yn9hZb9M2U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FACD80-5109-6FAD-8C3B-EF85E7358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8716" y="955309"/>
            <a:ext cx="7074568" cy="2898975"/>
          </a:xfrm>
        </p:spPr>
        <p:txBody>
          <a:bodyPr>
            <a:normAutofit/>
          </a:bodyPr>
          <a:lstStyle/>
          <a:p>
            <a:r>
              <a:rPr lang="nb-NO" sz="6600">
                <a:solidFill>
                  <a:srgbClr val="FFFFFF"/>
                </a:solidFill>
              </a:rPr>
              <a:t>MAUR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874925B-36A4-2AE3-5EEA-54421259A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4916" y="4533813"/>
            <a:ext cx="6930189" cy="938463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  <a:effectLst/>
                <a:latin typeface="Apple Color Emoji" pitchFamily="2" charset="0"/>
                <a:ea typeface="Calibri" panose="020F0502020204030204" pitchFamily="34" charset="0"/>
                <a:cs typeface="Times New Roman" panose="02020603050405020304" pitchFamily="18" charset="0"/>
                <a:sym typeface="Apple Color Emoji" pitchFamily="2" charset="0"/>
              </a:rPr>
              <a:t>🐜</a:t>
            </a:r>
            <a:r>
              <a:rPr lang="nb-NO" sz="4000" dirty="0">
                <a:solidFill>
                  <a:srgbClr val="FFFFFF"/>
                </a:solidFill>
                <a:effectLst/>
              </a:rPr>
              <a:t> </a:t>
            </a:r>
            <a:endParaRPr lang="nb-NO" sz="4000" dirty="0">
              <a:solidFill>
                <a:srgbClr val="FFFFFF"/>
              </a:solidFill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79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person, utendørs, folk, sport&#10;&#10;Automatisk generert beskrivelse">
            <a:extLst>
              <a:ext uri="{FF2B5EF4-FFF2-40B4-BE49-F238E27FC236}">
                <a16:creationId xmlns:a16="http://schemas.microsoft.com/office/drawing/2014/main" id="{9668641F-F5A2-749E-3C54-F4610F25F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34502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B138A7B-AA12-695C-AE9E-F08CB065B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Var det </a:t>
            </a:r>
            <a:r>
              <a:rPr lang="en-US" sz="4800" dirty="0" err="1"/>
              <a:t>noe</a:t>
            </a:r>
            <a:r>
              <a:rPr lang="en-US" sz="4800" dirty="0"/>
              <a:t> </a:t>
            </a:r>
            <a:r>
              <a:rPr lang="en-US" sz="4800" dirty="0" err="1"/>
              <a:t>spesielt</a:t>
            </a:r>
            <a:r>
              <a:rPr lang="en-US" sz="4800" dirty="0"/>
              <a:t> du la </a:t>
            </a:r>
            <a:r>
              <a:rPr lang="en-US" sz="4800" dirty="0" err="1"/>
              <a:t>merke</a:t>
            </a:r>
            <a:r>
              <a:rPr lang="en-US" sz="4800" dirty="0"/>
              <a:t> </a:t>
            </a:r>
            <a:r>
              <a:rPr lang="en-US" sz="4800" dirty="0" err="1"/>
              <a:t>til</a:t>
            </a:r>
            <a:r>
              <a:rPr lang="en-US" sz="4800" dirty="0"/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637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07AF0FF-34FB-668F-A090-E4A8FB55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Hva så du?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67F58C-854E-1B3E-9888-478E4BDB4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r>
              <a:rPr lang="nb-NO">
                <a:solidFill>
                  <a:schemeClr val="bg1"/>
                </a:solidFill>
              </a:rPr>
              <a:t>Hva gjorde maurene?</a:t>
            </a:r>
          </a:p>
          <a:p>
            <a:r>
              <a:rPr lang="nb-NO">
                <a:solidFill>
                  <a:schemeClr val="bg1"/>
                </a:solidFill>
              </a:rPr>
              <a:t>Hva gjorde dere sammen?</a:t>
            </a:r>
          </a:p>
          <a:p>
            <a:r>
              <a:rPr lang="nb-NO">
                <a:solidFill>
                  <a:schemeClr val="bg1"/>
                </a:solidFill>
              </a:rPr>
              <a:t>Så du noen spennende former?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4075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BC03E8A-E6E7-E695-3E75-144946CF1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9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F610856-8DC1-1E6C-921F-6C837285A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/>
              <a:t>Lær å tegne en maur!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4E720A-3CB6-E2D2-D656-26457B99E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nb-NO" sz="2000" dirty="0"/>
          </a:p>
          <a:p>
            <a:endParaRPr lang="nb-NO" sz="2000" dirty="0"/>
          </a:p>
          <a:p>
            <a:pPr marL="0" indent="0">
              <a:buNone/>
            </a:pPr>
            <a:r>
              <a:rPr lang="nb-NO" sz="2000" dirty="0">
                <a:hlinkClick r:id="rId3"/>
              </a:rPr>
              <a:t>https://www.youtube.com/watch?v=_JbfsFT-7J8</a:t>
            </a:r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622710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4B1B264-4D65-C880-260C-EB91BD895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4200" dirty="0"/>
              <a:t>Mer læringsmateriale</a:t>
            </a:r>
            <a:br>
              <a:rPr lang="nb-NO" sz="4200" dirty="0"/>
            </a:br>
            <a:endParaRPr lang="nb-NO" sz="42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6278CA-9A28-2FC3-97C6-6203C5EE4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b-NO" sz="2200" b="0" i="0" u="sng" strike="noStrike" dirty="0">
                <a:effectLst/>
                <a:latin typeface="Oslo Sans Office"/>
                <a:hlinkClick r:id="rId2" tooltip="https://tv.nrk.no/serie/tords-garasje/sesong/1/episode/34"/>
              </a:rPr>
              <a:t>https://tv.nrk.no/serie/tords-garasje/sesong/1/episode/34</a:t>
            </a:r>
            <a:endParaRPr lang="nb-NO" sz="2200" b="0" i="0" u="none" strike="noStrike" dirty="0">
              <a:effectLst/>
              <a:latin typeface="Calibri" panose="020F0502020204030204" pitchFamily="34" charset="0"/>
            </a:endParaRPr>
          </a:p>
          <a:p>
            <a:r>
              <a:rPr lang="nb-NO" sz="2200" b="0" i="0" u="sng" strike="noStrike" dirty="0">
                <a:effectLst/>
                <a:latin typeface="Oslo Sans Office"/>
                <a:hlinkClick r:id="rId3" tooltip="https://tv.nrk.no/serie/animanimals/sesong/1/episode/9"/>
              </a:rPr>
              <a:t>https://tv.nrk.no/serie/animanimals/sesong/1/episode/9</a:t>
            </a:r>
            <a:endParaRPr lang="nb-NO" sz="2200" b="0" i="0" u="none" strike="noStrike" dirty="0">
              <a:effectLst/>
              <a:latin typeface="Calibri" panose="020F0502020204030204" pitchFamily="34" charset="0"/>
            </a:endParaRPr>
          </a:p>
          <a:p>
            <a:r>
              <a:rPr lang="nb-NO" sz="2200" b="0" i="0" u="none" strike="noStrike" dirty="0">
                <a:effectLst/>
                <a:latin typeface="Oslo Sans Office"/>
              </a:rPr>
              <a:t> </a:t>
            </a:r>
            <a:endParaRPr lang="nb-NO" sz="2200" b="0" i="0" u="none" strike="noStrike" dirty="0">
              <a:effectLst/>
              <a:latin typeface="Calibri" panose="020F0502020204030204" pitchFamily="34" charset="0"/>
            </a:endParaRPr>
          </a:p>
          <a:p>
            <a:endParaRPr lang="nb-NO" sz="2200" dirty="0"/>
          </a:p>
        </p:txBody>
      </p:sp>
      <p:pic>
        <p:nvPicPr>
          <p:cNvPr id="5" name="Picture 4" descr="Buet grussti ved en rolig innsjø i soloppgang">
            <a:extLst>
              <a:ext uri="{FF2B5EF4-FFF2-40B4-BE49-F238E27FC236}">
                <a16:creationId xmlns:a16="http://schemas.microsoft.com/office/drawing/2014/main" id="{A953F0F8-97E5-6E43-A55C-966FB7CE15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84" r="2286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4319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50F46D00-83E7-9AD1-7B83-C61DF8DDA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328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69C272A-0AEB-B2B8-EFAA-18071DC0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 fontScale="90000"/>
          </a:bodyPr>
          <a:lstStyle/>
          <a:p>
            <a:br>
              <a:rPr lang="nb-NO" sz="4000" dirty="0"/>
            </a:br>
            <a:r>
              <a:rPr lang="nb-NO" sz="4000" dirty="0"/>
              <a:t>..og enda mer for maur-nerder som snakker engelsk!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4B0EFB-BF06-FDB7-DF8B-197527978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>
                <a:hlinkClick r:id="rId3"/>
              </a:rPr>
              <a:t>https://www.youtube.com/watch?v=7yn9hZb9M2U</a:t>
            </a: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David Attenboroug, en hel fasinerende time om maur!</a:t>
            </a:r>
          </a:p>
          <a:p>
            <a:pPr marL="0" indent="0">
              <a:buNone/>
            </a:pPr>
            <a:r>
              <a:rPr lang="nb-NO" sz="2000" dirty="0"/>
              <a:t>Denne anbefales, dersom barna er komfortable med engelskspråklig film.</a:t>
            </a:r>
          </a:p>
        </p:txBody>
      </p:sp>
    </p:spTree>
    <p:extLst>
      <p:ext uri="{BB962C8B-B14F-4D97-AF65-F5344CB8AC3E}">
        <p14:creationId xmlns:p14="http://schemas.microsoft.com/office/powerpoint/2010/main" val="1679998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tekst, porselen&#10;&#10;Automatisk generert beskrivelse">
            <a:extLst>
              <a:ext uri="{FF2B5EF4-FFF2-40B4-BE49-F238E27FC236}">
                <a16:creationId xmlns:a16="http://schemas.microsoft.com/office/drawing/2014/main" id="{B621B2C0-CCD3-CCDA-7C2C-586431E5A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75" r="9091" b="279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9B809A6-BBE6-0CFB-1A4F-68F6DF1B9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nb-NO" sz="2800"/>
              <a:t>KILDER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1527C3-A6C0-4478-7550-73D9621A9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nb-NO" sz="1700"/>
          </a:p>
          <a:p>
            <a:pPr marL="0" indent="0">
              <a:buNone/>
            </a:pPr>
            <a:r>
              <a:rPr lang="nb-NO" sz="1700"/>
              <a:t>«Den ville hagen», av insektsforsker og professor Dave Goulson</a:t>
            </a:r>
          </a:p>
          <a:p>
            <a:pPr marL="0" indent="0">
              <a:buNone/>
            </a:pPr>
            <a:r>
              <a:rPr lang="nb-NO" sz="1700"/>
              <a:t>ISBN </a:t>
            </a:r>
            <a:r>
              <a:rPr lang="nb-NO" sz="1700" i="0" u="none" strike="noStrike">
                <a:effectLst/>
              </a:rPr>
              <a:t>9788232802982</a:t>
            </a:r>
            <a:endParaRPr lang="nb-NO" sz="1700"/>
          </a:p>
        </p:txBody>
      </p:sp>
    </p:spTree>
    <p:extLst>
      <p:ext uri="{BB962C8B-B14F-4D97-AF65-F5344CB8AC3E}">
        <p14:creationId xmlns:p14="http://schemas.microsoft.com/office/powerpoint/2010/main" val="1498607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7B5051-63D8-D3FD-9A29-E67E407A3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nb-NO" sz="5400" b="1" dirty="0"/>
              <a:t>FUNFACTS</a:t>
            </a:r>
          </a:p>
        </p:txBody>
      </p:sp>
      <p:pic>
        <p:nvPicPr>
          <p:cNvPr id="5" name="Picture 4" descr="Gummiede numre på veggen">
            <a:extLst>
              <a:ext uri="{FF2B5EF4-FFF2-40B4-BE49-F238E27FC236}">
                <a16:creationId xmlns:a16="http://schemas.microsoft.com/office/drawing/2014/main" id="{897A55DE-7DFC-216F-6E47-03FE32D6F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1" r="26527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6BD1C0F-D67E-C875-4475-362421640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Maurene er den dyrearten det finnes flest av i hele verden, omtrent ti billiarder. </a:t>
            </a:r>
          </a:p>
          <a:p>
            <a:pPr marL="0" indent="0">
              <a:buNone/>
            </a:pP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4000" b="1" dirty="0">
                <a:ln w="11113" cap="flat" cmpd="sng" algn="ctr">
                  <a:solidFill>
                    <a:srgbClr val="ED7D31"/>
                  </a:solidFill>
                  <a:prstDash val="solid"/>
                  <a:round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1 000 000 000 000 000</a:t>
            </a:r>
            <a:endParaRPr lang="nb-NO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er et veldig stort tall!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892662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A90204E-87ED-B5DE-1278-1B6BA8AF8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5000"/>
              <a:t>1 menneske  – 1.000.000 maur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8A72CDA-E45F-F983-A15C-F62EDD84C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nb-NO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hvert menneske på jorden finnes det én million maur!</a:t>
            </a:r>
          </a:p>
          <a:p>
            <a:pPr marL="0" indent="0">
              <a:buNone/>
            </a:pPr>
            <a:endParaRPr lang="nb-NO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Maurene og menneskene utgjør hver sin fjerdedel av all biomasse til alle landdyr i verden.</a:t>
            </a:r>
          </a:p>
          <a:p>
            <a:pPr marL="0" lvl="0" indent="0">
              <a:buNone/>
            </a:pPr>
            <a:endParaRPr lang="nb-NO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nb-NO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2200" dirty="0"/>
          </a:p>
        </p:txBody>
      </p:sp>
      <p:pic>
        <p:nvPicPr>
          <p:cNvPr id="5" name="Bilde 4" descr="Et bilde som inneholder stridsvogn, diagram&#10;&#10;Automatisk generert beskrivelse">
            <a:extLst>
              <a:ext uri="{FF2B5EF4-FFF2-40B4-BE49-F238E27FC236}">
                <a16:creationId xmlns:a16="http://schemas.microsoft.com/office/drawing/2014/main" id="{E7F34024-938C-260A-EEFD-D255E180C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9" r="1420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682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insekt&#10;&#10;Automatisk generert beskrivelse">
            <a:extLst>
              <a:ext uri="{FF2B5EF4-FFF2-40B4-BE49-F238E27FC236}">
                <a16:creationId xmlns:a16="http://schemas.microsoft.com/office/drawing/2014/main" id="{3EE0793A-1ED7-E4DD-65EC-FA117729B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10" r="-2" b="2011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Bilde 6" descr="Et bilde som inneholder grunn, person, fjell, hånd&#10;&#10;Automatisk generert beskrivelse">
            <a:extLst>
              <a:ext uri="{FF2B5EF4-FFF2-40B4-BE49-F238E27FC236}">
                <a16:creationId xmlns:a16="http://schemas.microsoft.com/office/drawing/2014/main" id="{4D963927-2FAB-B229-44AE-D39A13DC8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88" r="-2" b="5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95EBB63-5A6C-00E0-03F6-D0F75A79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nb-NO" sz="3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maurene farlige?</a:t>
            </a:r>
            <a:br>
              <a:rPr lang="nb-NO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sz="3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19AD2E-1556-10D1-53B5-7AE4600EA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Nei, maur er ikke farlige. </a:t>
            </a:r>
          </a:p>
          <a:p>
            <a:pPr marL="0" indent="0">
              <a:buNone/>
            </a:pP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Noen maur kan bite eller tisse på oss hvis vi forstyrrer dem, det føles omtrent som å få et myggestikk.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64827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himmel&#10;&#10;Automatisk generert beskrivelse">
            <a:extLst>
              <a:ext uri="{FF2B5EF4-FFF2-40B4-BE49-F238E27FC236}">
                <a16:creationId xmlns:a16="http://schemas.microsoft.com/office/drawing/2014/main" id="{BB74EC59-FB65-6FB2-954B-FEB451AC0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" r="2092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0F2F294-F263-15A9-F8E2-F435BC44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 dirty="0"/>
              <a:t>Hva gjør maurene?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7AE57D4-84F2-0644-1FA8-EF58B1ABF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Maurene rydder opp i naturen. </a:t>
            </a:r>
          </a:p>
          <a:p>
            <a:pPr marL="0" indent="0">
              <a:buNone/>
            </a:pP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Maurene hjelper til med å spre frø og bestøve planter. </a:t>
            </a:r>
          </a:p>
          <a:p>
            <a:pPr marL="0" indent="0">
              <a:buNone/>
            </a:pP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Uten maurene hadde ikke menneskene kunnet leve!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374237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ssholder for innhold 5" descr="Et bilde som inneholder tre, utendørs, gress, høy&#10;&#10;Automatisk generert beskrivelse">
            <a:extLst>
              <a:ext uri="{FF2B5EF4-FFF2-40B4-BE49-F238E27FC236}">
                <a16:creationId xmlns:a16="http://schemas.microsoft.com/office/drawing/2014/main" id="{1B9B56CF-C997-C559-0C77-B883FA434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82" r="12584" b="322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AE53B44-671E-B002-9994-F0BBEF68D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effectLst/>
              </a:rPr>
              <a:t>En</a:t>
            </a:r>
            <a:r>
              <a:rPr lang="en-US" sz="4800" dirty="0">
                <a:effectLst/>
              </a:rPr>
              <a:t> </a:t>
            </a:r>
            <a:r>
              <a:rPr lang="en-US" sz="4800" dirty="0" err="1">
                <a:effectLst/>
              </a:rPr>
              <a:t>maurtue</a:t>
            </a:r>
            <a:r>
              <a:rPr lang="en-US" sz="4800" dirty="0">
                <a:effectLst/>
              </a:rPr>
              <a:t> </a:t>
            </a:r>
            <a:r>
              <a:rPr lang="en-US" sz="4800" dirty="0" err="1">
                <a:effectLst/>
              </a:rPr>
              <a:t>kan</a:t>
            </a:r>
            <a:r>
              <a:rPr lang="en-US" sz="4800" dirty="0">
                <a:effectLst/>
              </a:rPr>
              <a:t> </a:t>
            </a:r>
            <a:r>
              <a:rPr lang="en-US" sz="4800" dirty="0" err="1">
                <a:effectLst/>
              </a:rPr>
              <a:t>bli</a:t>
            </a:r>
            <a:r>
              <a:rPr lang="en-US" sz="4800" dirty="0">
                <a:effectLst/>
              </a:rPr>
              <a:t> over </a:t>
            </a:r>
            <a:r>
              <a:rPr lang="en-US" sz="4800" dirty="0" err="1">
                <a:effectLst/>
              </a:rPr>
              <a:t>hundre</a:t>
            </a:r>
            <a:r>
              <a:rPr lang="en-US" sz="4800" dirty="0">
                <a:effectLst/>
              </a:rPr>
              <a:t> </a:t>
            </a:r>
            <a:r>
              <a:rPr lang="en-US" sz="4800" dirty="0" err="1">
                <a:effectLst/>
              </a:rPr>
              <a:t>år</a:t>
            </a:r>
            <a:r>
              <a:rPr lang="en-US" sz="4800" dirty="0">
                <a:effectLst/>
              </a:rPr>
              <a:t>!</a:t>
            </a:r>
            <a:br>
              <a:rPr lang="en-US" sz="4800" dirty="0">
                <a:effectLst/>
              </a:rPr>
            </a:br>
            <a:endParaRPr lang="en-US" sz="4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62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insekt&#10;&#10;Automatisk generert beskrivelse">
            <a:extLst>
              <a:ext uri="{FF2B5EF4-FFF2-40B4-BE49-F238E27FC236}">
                <a16:creationId xmlns:a16="http://schemas.microsoft.com/office/drawing/2014/main" id="{D395D0A7-5654-57D8-06A0-8904FBBB70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3" t="9091" r="28330" b="-1"/>
          <a:stretch/>
        </p:blipFill>
        <p:spPr>
          <a:xfrm>
            <a:off x="3523488" y="40006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AA96567-2EB6-63AF-3F86-9460255E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nb-NO" sz="2800" dirty="0"/>
              <a:t>SAMARBEID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9534DC-BE01-BEF6-BC67-D80EFD746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 fontScale="92500" lnSpcReduction="20000"/>
          </a:bodyPr>
          <a:lstStyle/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Maurene samarbeider om alle arbeidsoppgavene i maurtuen, akkurat som vi mennesker samarbeider om arbeidsoppgavene i samfunnet vårt!</a:t>
            </a:r>
          </a:p>
          <a:p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Neste gang du ser en maur – legg merke til </a:t>
            </a:r>
            <a:r>
              <a:rPr lang="en-US" sz="1800" dirty="0" err="1"/>
              <a:t>hvordan</a:t>
            </a:r>
            <a:r>
              <a:rPr lang="en-US" sz="1800" dirty="0"/>
              <a:t> </a:t>
            </a:r>
            <a:r>
              <a:rPr lang="en-US" sz="1800" dirty="0" err="1"/>
              <a:t>maurene</a:t>
            </a:r>
            <a:r>
              <a:rPr lang="en-US" sz="1800" dirty="0"/>
              <a:t> </a:t>
            </a:r>
            <a:r>
              <a:rPr lang="en-US" sz="1800" dirty="0" err="1"/>
              <a:t>samarbeider</a:t>
            </a:r>
            <a:r>
              <a:rPr lang="en-US" sz="1800" dirty="0"/>
              <a:t> </a:t>
            </a:r>
            <a:r>
              <a:rPr lang="en-US" sz="1800" dirty="0" err="1"/>
              <a:t>og</a:t>
            </a:r>
            <a:r>
              <a:rPr lang="en-US" sz="1800" dirty="0"/>
              <a:t> </a:t>
            </a:r>
            <a:r>
              <a:rPr lang="en-US" sz="1800" dirty="0" err="1"/>
              <a:t>hva</a:t>
            </a:r>
            <a:r>
              <a:rPr lang="en-US" sz="1800" dirty="0"/>
              <a:t> de lager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tenker </a:t>
            </a:r>
            <a:r>
              <a:rPr lang="nb-NO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viktig for å få til et godt samarbeid?</a:t>
            </a:r>
          </a:p>
          <a:p>
            <a:pPr marL="0" indent="0">
              <a:buNone/>
            </a:pPr>
            <a:endParaRPr lang="nb-NO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894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B19DDE-E751-54E6-E814-C1B7A73DC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 gleder oss til å møte dere!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40F8B1-E605-B0A6-446D-92D3CCC67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3619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63EB0A-3D7C-4AA5-BFA5-8EE5B4BA5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E06EAC-FDEF-9176-F712-EAC417A4E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51" y="1122363"/>
            <a:ext cx="11034695" cy="3174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Etterarbeid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45AD00-F967-454D-A4B2-39ABA5C8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BC5B79-B912-427C-8219-E3E50943F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BE8BAA6-568A-6CA4-FE16-C42E7C9C7CCF}"/>
              </a:ext>
            </a:extLst>
          </p:cNvPr>
          <p:cNvSpPr txBox="1"/>
          <p:nvPr/>
        </p:nvSpPr>
        <p:spPr>
          <a:xfrm>
            <a:off x="1814513" y="5357813"/>
            <a:ext cx="494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Dette kan du bruke etter at dere har opplevd Maur</a:t>
            </a:r>
          </a:p>
        </p:txBody>
      </p:sp>
    </p:spTree>
    <p:extLst>
      <p:ext uri="{BB962C8B-B14F-4D97-AF65-F5344CB8AC3E}">
        <p14:creationId xmlns:p14="http://schemas.microsoft.com/office/powerpoint/2010/main" val="158399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25578</TotalTime>
  <Words>355</Words>
  <Application>Microsoft Macintosh PowerPoint</Application>
  <PresentationFormat>Widescreen</PresentationFormat>
  <Paragraphs>59</Paragraphs>
  <Slides>15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1" baseType="lpstr">
      <vt:lpstr>Apple Color Emoji</vt:lpstr>
      <vt:lpstr>Arial</vt:lpstr>
      <vt:lpstr>Calibri</vt:lpstr>
      <vt:lpstr>Calibri Light</vt:lpstr>
      <vt:lpstr>Oslo Sans Office</vt:lpstr>
      <vt:lpstr>Office-tema</vt:lpstr>
      <vt:lpstr>MAUR</vt:lpstr>
      <vt:lpstr>FUNFACTS</vt:lpstr>
      <vt:lpstr>1 menneske  – 1.000.000 maur</vt:lpstr>
      <vt:lpstr>Er maurene farlige? </vt:lpstr>
      <vt:lpstr>Hva gjør maurene?</vt:lpstr>
      <vt:lpstr>En maurtue kan bli over hundre år! </vt:lpstr>
      <vt:lpstr>SAMARBEID</vt:lpstr>
      <vt:lpstr>Vi gleder oss til å møte dere!</vt:lpstr>
      <vt:lpstr>Etterarbeid</vt:lpstr>
      <vt:lpstr>Var det noe spesielt du la merke til?</vt:lpstr>
      <vt:lpstr>Hva så du?</vt:lpstr>
      <vt:lpstr>Lær å tegne en maur!</vt:lpstr>
      <vt:lpstr>Mer læringsmateriale </vt:lpstr>
      <vt:lpstr> ..og enda mer for maur-nerder som snakker engelsk!</vt:lpstr>
      <vt:lpstr>KILDER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MAUR</dc:title>
  <dc:creator>Camilla Myhre</dc:creator>
  <cp:lastModifiedBy>Camilla Myhre</cp:lastModifiedBy>
  <cp:revision>10</cp:revision>
  <cp:lastPrinted>2023-04-17T09:32:41Z</cp:lastPrinted>
  <dcterms:created xsi:type="dcterms:W3CDTF">2023-03-22T07:38:42Z</dcterms:created>
  <dcterms:modified xsi:type="dcterms:W3CDTF">2023-04-18T12:07:20Z</dcterms:modified>
</cp:coreProperties>
</file>