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4"/>
    <p:sldMasterId id="2147483735" r:id="rId5"/>
    <p:sldMasterId id="2147483705" r:id="rId6"/>
    <p:sldMasterId id="2147483721" r:id="rId7"/>
  </p:sldMasterIdLst>
  <p:notesMasterIdLst>
    <p:notesMasterId r:id="rId37"/>
  </p:notesMasterIdLst>
  <p:handoutMasterIdLst>
    <p:handoutMasterId r:id="rId38"/>
  </p:handoutMasterIdLst>
  <p:sldIdLst>
    <p:sldId id="261" r:id="rId8"/>
    <p:sldId id="548" r:id="rId9"/>
    <p:sldId id="553" r:id="rId10"/>
    <p:sldId id="599" r:id="rId11"/>
    <p:sldId id="600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563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575" r:id="rId36"/>
  </p:sldIdLst>
  <p:sldSz cx="12192000" cy="6858000"/>
  <p:notesSz cx="6858000" cy="9144000"/>
  <p:embeddedFontLst>
    <p:embeddedFont>
      <p:font typeface="Merriweather" panose="00000500000000000000" pitchFamily="2" charset="0"/>
      <p:regular r:id="rId39"/>
      <p:bold r:id="rId40"/>
      <p:italic r:id="rId41"/>
      <p:boldItalic r:id="rId4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ning" id="{DDBD6F57-C42D-4AF6-ADD3-1AE8FDBDEE4F}">
          <p14:sldIdLst>
            <p14:sldId id="261"/>
            <p14:sldId id="548"/>
            <p14:sldId id="553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563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5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6F4"/>
    <a:srgbClr val="FFB3D9"/>
    <a:srgbClr val="094E58"/>
    <a:srgbClr val="A0008C"/>
    <a:srgbClr val="FC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35D76-C284-4D29-9E2E-3F2629FEC3B9}" v="3" dt="2026-01-13T07:47:29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78" autoAdjust="0"/>
  </p:normalViewPr>
  <p:slideViewPr>
    <p:cSldViewPr snapToGrid="0">
      <p:cViewPr varScale="1">
        <p:scale>
          <a:sx n="68" d="100"/>
          <a:sy n="68" d="100"/>
        </p:scale>
        <p:origin x="1262" y="278"/>
      </p:cViewPr>
      <p:guideLst/>
    </p:cSldViewPr>
  </p:slideViewPr>
  <p:outlineViewPr>
    <p:cViewPr>
      <p:scale>
        <a:sx n="33" d="100"/>
        <a:sy n="33" d="100"/>
      </p:scale>
      <p:origin x="0" y="-1483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4.fntdata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Tollefsen" userId="abe82b31-4654-413d-aa7d-ae3efcb8ab7b" providerId="ADAL" clId="{45F377E4-E0F7-4BBD-BB47-46BEF147196F}"/>
    <pc:docChg chg="undo custSel addSld delSld modSld sldOrd delSection modSection">
      <pc:chgData name="Anders Tollefsen" userId="abe82b31-4654-413d-aa7d-ae3efcb8ab7b" providerId="ADAL" clId="{45F377E4-E0F7-4BBD-BB47-46BEF147196F}" dt="2026-01-14T15:28:06.961" v="1437" actId="700"/>
      <pc:docMkLst>
        <pc:docMk/>
      </pc:docMkLst>
      <pc:sldChg chg="addSp delSp modSp mod modClrScheme chgLayout">
        <pc:chgData name="Anders Tollefsen" userId="abe82b31-4654-413d-aa7d-ae3efcb8ab7b" providerId="ADAL" clId="{45F377E4-E0F7-4BBD-BB47-46BEF147196F}" dt="2026-01-13T13:23:54.293" v="1418" actId="255"/>
        <pc:sldMkLst>
          <pc:docMk/>
          <pc:sldMk cId="2032999857" sldId="261"/>
        </pc:sldMkLst>
        <pc:spChg chg="mod ord">
          <ac:chgData name="Anders Tollefsen" userId="abe82b31-4654-413d-aa7d-ae3efcb8ab7b" providerId="ADAL" clId="{45F377E4-E0F7-4BBD-BB47-46BEF147196F}" dt="2026-01-13T13:23:33.818" v="1387" actId="700"/>
          <ac:spMkLst>
            <pc:docMk/>
            <pc:sldMk cId="2032999857" sldId="261"/>
            <ac:spMk id="2" creationId="{B524C06A-2219-7895-DD74-4A6772AF4295}"/>
          </ac:spMkLst>
        </pc:spChg>
        <pc:spChg chg="mod ord">
          <ac:chgData name="Anders Tollefsen" userId="abe82b31-4654-413d-aa7d-ae3efcb8ab7b" providerId="ADAL" clId="{45F377E4-E0F7-4BBD-BB47-46BEF147196F}" dt="2026-01-13T13:23:54.293" v="1418" actId="255"/>
          <ac:spMkLst>
            <pc:docMk/>
            <pc:sldMk cId="2032999857" sldId="261"/>
            <ac:spMk id="3" creationId="{17682B02-A563-5E36-4E46-AEDA231E94B2}"/>
          </ac:spMkLst>
        </pc:spChg>
        <pc:spChg chg="add del mod">
          <ac:chgData name="Anders Tollefsen" userId="abe82b31-4654-413d-aa7d-ae3efcb8ab7b" providerId="ADAL" clId="{45F377E4-E0F7-4BBD-BB47-46BEF147196F}" dt="2026-01-13T13:23:26.236" v="1386" actId="6264"/>
          <ac:spMkLst>
            <pc:docMk/>
            <pc:sldMk cId="2032999857" sldId="261"/>
            <ac:spMk id="4" creationId="{2B6EC30F-548D-AA95-DC4D-440E722727B9}"/>
          </ac:spMkLst>
        </pc:spChg>
        <pc:spChg chg="add del mod">
          <ac:chgData name="Anders Tollefsen" userId="abe82b31-4654-413d-aa7d-ae3efcb8ab7b" providerId="ADAL" clId="{45F377E4-E0F7-4BBD-BB47-46BEF147196F}" dt="2026-01-13T13:23:26.236" v="1386" actId="6264"/>
          <ac:spMkLst>
            <pc:docMk/>
            <pc:sldMk cId="2032999857" sldId="261"/>
            <ac:spMk id="5" creationId="{F7159517-8040-2C26-C51B-922F8E7AB382}"/>
          </ac:spMkLst>
        </pc:spChg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2483619879" sldId="262"/>
        </pc:sldMkLst>
      </pc:sldChg>
      <pc:sldChg chg="modSp mod">
        <pc:chgData name="Anders Tollefsen" userId="abe82b31-4654-413d-aa7d-ae3efcb8ab7b" providerId="ADAL" clId="{45F377E4-E0F7-4BBD-BB47-46BEF147196F}" dt="2026-01-13T12:54:12.408" v="1376" actId="14100"/>
        <pc:sldMkLst>
          <pc:docMk/>
          <pc:sldMk cId="3089602117" sldId="548"/>
        </pc:sldMkLst>
        <pc:spChg chg="mod">
          <ac:chgData name="Anders Tollefsen" userId="abe82b31-4654-413d-aa7d-ae3efcb8ab7b" providerId="ADAL" clId="{45F377E4-E0F7-4BBD-BB47-46BEF147196F}" dt="2026-01-13T12:54:12.408" v="1376" actId="14100"/>
          <ac:spMkLst>
            <pc:docMk/>
            <pc:sldMk cId="3089602117" sldId="548"/>
            <ac:spMk id="2" creationId="{F741D623-9484-EE96-8F39-CE6D0E75C541}"/>
          </ac:spMkLst>
        </pc:spChg>
        <pc:spChg chg="mod">
          <ac:chgData name="Anders Tollefsen" userId="abe82b31-4654-413d-aa7d-ae3efcb8ab7b" providerId="ADAL" clId="{45F377E4-E0F7-4BBD-BB47-46BEF147196F}" dt="2026-01-13T12:54:04.305" v="1373" actId="20577"/>
          <ac:spMkLst>
            <pc:docMk/>
            <pc:sldMk cId="3089602117" sldId="548"/>
            <ac:spMk id="3" creationId="{2319C801-1B40-7B17-E94E-CBA9D122E1F7}"/>
          </ac:spMkLst>
        </pc:spChg>
        <pc:spChg chg="mod">
          <ac:chgData name="Anders Tollefsen" userId="abe82b31-4654-413d-aa7d-ae3efcb8ab7b" providerId="ADAL" clId="{45F377E4-E0F7-4BBD-BB47-46BEF147196F}" dt="2026-01-13T12:54:08.400" v="1375" actId="20577"/>
          <ac:spMkLst>
            <pc:docMk/>
            <pc:sldMk cId="3089602117" sldId="548"/>
            <ac:spMk id="4" creationId="{E17CE994-9EA5-EB0E-FECA-CDF51D85A752}"/>
          </ac:spMkLst>
        </pc:spChg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2426768797" sldId="552"/>
        </pc:sldMkLst>
      </pc:sldChg>
      <pc:sldChg chg="addSp delSp modSp mod modClrScheme chgLayout">
        <pc:chgData name="Anders Tollefsen" userId="abe82b31-4654-413d-aa7d-ae3efcb8ab7b" providerId="ADAL" clId="{45F377E4-E0F7-4BBD-BB47-46BEF147196F}" dt="2026-01-14T15:27:04.013" v="1431" actId="700"/>
        <pc:sldMkLst>
          <pc:docMk/>
          <pc:sldMk cId="840257028" sldId="553"/>
        </pc:sldMkLst>
        <pc:spChg chg="del mod">
          <ac:chgData name="Anders Tollefsen" userId="abe82b31-4654-413d-aa7d-ae3efcb8ab7b" providerId="ADAL" clId="{45F377E4-E0F7-4BBD-BB47-46BEF147196F}" dt="2026-01-14T15:27:04.013" v="1431" actId="700"/>
          <ac:spMkLst>
            <pc:docMk/>
            <pc:sldMk cId="840257028" sldId="553"/>
            <ac:spMk id="2" creationId="{8099DAA6-FEA1-C403-E5C7-989F9D5EA04C}"/>
          </ac:spMkLst>
        </pc:spChg>
        <pc:spChg chg="del mod">
          <ac:chgData name="Anders Tollefsen" userId="abe82b31-4654-413d-aa7d-ae3efcb8ab7b" providerId="ADAL" clId="{45F377E4-E0F7-4BBD-BB47-46BEF147196F}" dt="2026-01-14T15:27:04.013" v="1431" actId="700"/>
          <ac:spMkLst>
            <pc:docMk/>
            <pc:sldMk cId="840257028" sldId="553"/>
            <ac:spMk id="3" creationId="{176C48F5-4B19-36A3-5A61-D378CC743456}"/>
          </ac:spMkLst>
        </pc:spChg>
        <pc:picChg chg="add mod">
          <ac:chgData name="Anders Tollefsen" userId="abe82b31-4654-413d-aa7d-ae3efcb8ab7b" providerId="ADAL" clId="{45F377E4-E0F7-4BBD-BB47-46BEF147196F}" dt="2026-01-12T11:25:26.978" v="972" actId="1076"/>
          <ac:picMkLst>
            <pc:docMk/>
            <pc:sldMk cId="840257028" sldId="553"/>
            <ac:picMk id="7" creationId="{A13D15A4-F0D3-95F4-B7BF-9A5D7DDFD984}"/>
          </ac:picMkLst>
        </pc:picChg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504164038" sldId="554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422339247" sldId="556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675867443" sldId="558"/>
        </pc:sldMkLst>
      </pc:sldChg>
      <pc:sldChg chg="modSp add del mod modNotesTx">
        <pc:chgData name="Anders Tollefsen" userId="abe82b31-4654-413d-aa7d-ae3efcb8ab7b" providerId="ADAL" clId="{45F377E4-E0F7-4BBD-BB47-46BEF147196F}" dt="2026-01-14T12:10:04.073" v="1429" actId="47"/>
        <pc:sldMkLst>
          <pc:docMk/>
          <pc:sldMk cId="329583901" sldId="561"/>
        </pc:sldMkLst>
        <pc:spChg chg="mod">
          <ac:chgData name="Anders Tollefsen" userId="abe82b31-4654-413d-aa7d-ae3efcb8ab7b" providerId="ADAL" clId="{45F377E4-E0F7-4BBD-BB47-46BEF147196F}" dt="2026-01-13T12:51:43.121" v="1279" actId="5793"/>
          <ac:spMkLst>
            <pc:docMk/>
            <pc:sldMk cId="329583901" sldId="561"/>
            <ac:spMk id="2" creationId="{93937DDF-A7CA-A1E5-A5F7-F91087F7E1A9}"/>
          </ac:spMkLst>
        </pc:spChg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3384024401" sldId="562"/>
        </pc:sldMkLst>
      </pc:sldChg>
      <pc:sldChg chg="addSp delSp modSp mod modNotesTx">
        <pc:chgData name="Anders Tollefsen" userId="abe82b31-4654-413d-aa7d-ae3efcb8ab7b" providerId="ADAL" clId="{45F377E4-E0F7-4BBD-BB47-46BEF147196F}" dt="2026-01-12T12:36:54.924" v="1146" actId="20577"/>
        <pc:sldMkLst>
          <pc:docMk/>
          <pc:sldMk cId="647781176" sldId="563"/>
        </pc:sldMkLst>
        <pc:spChg chg="mod">
          <ac:chgData name="Anders Tollefsen" userId="abe82b31-4654-413d-aa7d-ae3efcb8ab7b" providerId="ADAL" clId="{45F377E4-E0F7-4BBD-BB47-46BEF147196F}" dt="2026-01-12T12:26:10.829" v="1115" actId="20577"/>
          <ac:spMkLst>
            <pc:docMk/>
            <pc:sldMk cId="647781176" sldId="563"/>
            <ac:spMk id="5" creationId="{AF24DAD8-A1B3-7D40-7F58-8E6562A6DF67}"/>
          </ac:spMkLst>
        </pc:spChg>
        <pc:picChg chg="add mod">
          <ac:chgData name="Anders Tollefsen" userId="abe82b31-4654-413d-aa7d-ae3efcb8ab7b" providerId="ADAL" clId="{45F377E4-E0F7-4BBD-BB47-46BEF147196F}" dt="2026-01-12T12:36:15.923" v="1145" actId="14100"/>
          <ac:picMkLst>
            <pc:docMk/>
            <pc:sldMk cId="647781176" sldId="563"/>
            <ac:picMk id="6" creationId="{F09E8494-5C21-902E-9FC9-2F7757B2A8E9}"/>
          </ac:picMkLst>
        </pc:picChg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611530819" sldId="566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3400032610" sldId="567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787748376" sldId="568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884470249" sldId="569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3759968033" sldId="570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61820754" sldId="571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2917748628" sldId="572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2797989236" sldId="573"/>
        </pc:sldMkLst>
      </pc:sldChg>
      <pc:sldChg chg="del">
        <pc:chgData name="Anders Tollefsen" userId="abe82b31-4654-413d-aa7d-ae3efcb8ab7b" providerId="ADAL" clId="{45F377E4-E0F7-4BBD-BB47-46BEF147196F}" dt="2026-01-13T12:53:22.485" v="1369" actId="47"/>
        <pc:sldMkLst>
          <pc:docMk/>
          <pc:sldMk cId="3244135302" sldId="574"/>
        </pc:sldMkLst>
      </pc:sldChg>
      <pc:sldChg chg="modSp mod">
        <pc:chgData name="Anders Tollefsen" userId="abe82b31-4654-413d-aa7d-ae3efcb8ab7b" providerId="ADAL" clId="{45F377E4-E0F7-4BBD-BB47-46BEF147196F}" dt="2026-01-13T12:53:16.795" v="1368" actId="20577"/>
        <pc:sldMkLst>
          <pc:docMk/>
          <pc:sldMk cId="2549509986" sldId="575"/>
        </pc:sldMkLst>
        <pc:spChg chg="mod">
          <ac:chgData name="Anders Tollefsen" userId="abe82b31-4654-413d-aa7d-ae3efcb8ab7b" providerId="ADAL" clId="{45F377E4-E0F7-4BBD-BB47-46BEF147196F}" dt="2026-01-13T12:53:16.795" v="1368" actId="20577"/>
          <ac:spMkLst>
            <pc:docMk/>
            <pc:sldMk cId="2549509986" sldId="575"/>
            <ac:spMk id="4" creationId="{889F21C3-7BB3-21A2-047A-062425A2A69C}"/>
          </ac:spMkLst>
        </pc:spChg>
        <pc:spChg chg="mod">
          <ac:chgData name="Anders Tollefsen" userId="abe82b31-4654-413d-aa7d-ae3efcb8ab7b" providerId="ADAL" clId="{45F377E4-E0F7-4BBD-BB47-46BEF147196F}" dt="2026-01-13T12:53:03.028" v="1332" actId="5793"/>
          <ac:spMkLst>
            <pc:docMk/>
            <pc:sldMk cId="2549509986" sldId="575"/>
            <ac:spMk id="5" creationId="{0F32B491-3BC7-88E5-1C31-62D1428FC9AE}"/>
          </ac:spMkLst>
        </pc:spChg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91453357" sldId="577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993454083" sldId="578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2838465425" sldId="579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280608902" sldId="586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271046161" sldId="587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573235062" sldId="588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2404754602" sldId="589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237369769" sldId="590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455471446" sldId="591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219028214" sldId="593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3047591384" sldId="594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4179077659" sldId="595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4133656623" sldId="596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3915500856" sldId="597"/>
        </pc:sldMkLst>
      </pc:sldChg>
      <pc:sldChg chg="del">
        <pc:chgData name="Anders Tollefsen" userId="abe82b31-4654-413d-aa7d-ae3efcb8ab7b" providerId="ADAL" clId="{45F377E4-E0F7-4BBD-BB47-46BEF147196F}" dt="2026-01-13T12:52:12.402" v="1280" actId="47"/>
        <pc:sldMkLst>
          <pc:docMk/>
          <pc:sldMk cId="1706354" sldId="598"/>
        </pc:sldMkLst>
      </pc:sldChg>
      <pc:sldChg chg="addSp delSp modSp add mod modClrScheme chgLayout">
        <pc:chgData name="Anders Tollefsen" userId="abe82b31-4654-413d-aa7d-ae3efcb8ab7b" providerId="ADAL" clId="{45F377E4-E0F7-4BBD-BB47-46BEF147196F}" dt="2026-01-14T15:27:09.735" v="1432" actId="700"/>
        <pc:sldMkLst>
          <pc:docMk/>
          <pc:sldMk cId="3097950902" sldId="599"/>
        </pc:sldMkLst>
        <pc:spChg chg="del">
          <ac:chgData name="Anders Tollefsen" userId="abe82b31-4654-413d-aa7d-ae3efcb8ab7b" providerId="ADAL" clId="{45F377E4-E0F7-4BBD-BB47-46BEF147196F}" dt="2026-01-14T15:27:09.735" v="1432" actId="700"/>
          <ac:spMkLst>
            <pc:docMk/>
            <pc:sldMk cId="3097950902" sldId="599"/>
            <ac:spMk id="2" creationId="{FD2937E1-7878-3D94-1DC0-A35ED1660AEF}"/>
          </ac:spMkLst>
        </pc:spChg>
        <pc:spChg chg="del">
          <ac:chgData name="Anders Tollefsen" userId="abe82b31-4654-413d-aa7d-ae3efcb8ab7b" providerId="ADAL" clId="{45F377E4-E0F7-4BBD-BB47-46BEF147196F}" dt="2026-01-14T15:27:09.735" v="1432" actId="700"/>
          <ac:spMkLst>
            <pc:docMk/>
            <pc:sldMk cId="3097950902" sldId="599"/>
            <ac:spMk id="3" creationId="{4006E904-724A-401E-C270-44DBA23D9254}"/>
          </ac:spMkLst>
        </pc:spChg>
        <pc:picChg chg="add mod">
          <ac:chgData name="Anders Tollefsen" userId="abe82b31-4654-413d-aa7d-ae3efcb8ab7b" providerId="ADAL" clId="{45F377E4-E0F7-4BBD-BB47-46BEF147196F}" dt="2026-01-12T11:28:24.375" v="1000" actId="14100"/>
          <ac:picMkLst>
            <pc:docMk/>
            <pc:sldMk cId="3097950902" sldId="599"/>
            <ac:picMk id="5" creationId="{E05ED342-62D7-2562-E6E1-F39B6041E603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7:19.423" v="1433" actId="700"/>
        <pc:sldMkLst>
          <pc:docMk/>
          <pc:sldMk cId="861577137" sldId="600"/>
        </pc:sldMkLst>
        <pc:spChg chg="del">
          <ac:chgData name="Anders Tollefsen" userId="abe82b31-4654-413d-aa7d-ae3efcb8ab7b" providerId="ADAL" clId="{45F377E4-E0F7-4BBD-BB47-46BEF147196F}" dt="2026-01-14T15:27:19.423" v="1433" actId="700"/>
          <ac:spMkLst>
            <pc:docMk/>
            <pc:sldMk cId="861577137" sldId="600"/>
            <ac:spMk id="2" creationId="{E030F217-F9B5-A6CE-C3E3-B6AE4627F5CA}"/>
          </ac:spMkLst>
        </pc:spChg>
        <pc:spChg chg="del">
          <ac:chgData name="Anders Tollefsen" userId="abe82b31-4654-413d-aa7d-ae3efcb8ab7b" providerId="ADAL" clId="{45F377E4-E0F7-4BBD-BB47-46BEF147196F}" dt="2026-01-14T15:27:19.423" v="1433" actId="700"/>
          <ac:spMkLst>
            <pc:docMk/>
            <pc:sldMk cId="861577137" sldId="600"/>
            <ac:spMk id="3" creationId="{CD91070E-7292-DDEA-6DBE-B528B64C5488}"/>
          </ac:spMkLst>
        </pc:spChg>
        <pc:picChg chg="add mod">
          <ac:chgData name="Anders Tollefsen" userId="abe82b31-4654-413d-aa7d-ae3efcb8ab7b" providerId="ADAL" clId="{45F377E4-E0F7-4BBD-BB47-46BEF147196F}" dt="2026-01-12T11:28:40.211" v="1004" actId="1076"/>
          <ac:picMkLst>
            <pc:docMk/>
            <pc:sldMk cId="861577137" sldId="600"/>
            <ac:picMk id="6" creationId="{822ABE52-31C5-64D2-A47F-8C5F8A5A08FF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7:24.376" v="1434" actId="700"/>
        <pc:sldMkLst>
          <pc:docMk/>
          <pc:sldMk cId="1103631170" sldId="601"/>
        </pc:sldMkLst>
        <pc:spChg chg="del">
          <ac:chgData name="Anders Tollefsen" userId="abe82b31-4654-413d-aa7d-ae3efcb8ab7b" providerId="ADAL" clId="{45F377E4-E0F7-4BBD-BB47-46BEF147196F}" dt="2026-01-14T15:27:24.376" v="1434" actId="700"/>
          <ac:spMkLst>
            <pc:docMk/>
            <pc:sldMk cId="1103631170" sldId="601"/>
            <ac:spMk id="2" creationId="{0AA5B240-8FB2-1121-1EC1-4C2275B60E16}"/>
          </ac:spMkLst>
        </pc:spChg>
        <pc:spChg chg="del">
          <ac:chgData name="Anders Tollefsen" userId="abe82b31-4654-413d-aa7d-ae3efcb8ab7b" providerId="ADAL" clId="{45F377E4-E0F7-4BBD-BB47-46BEF147196F}" dt="2026-01-14T15:27:24.376" v="1434" actId="700"/>
          <ac:spMkLst>
            <pc:docMk/>
            <pc:sldMk cId="1103631170" sldId="601"/>
            <ac:spMk id="3" creationId="{7CC076E5-E22C-4098-A8EF-4F982C6FBD80}"/>
          </ac:spMkLst>
        </pc:spChg>
        <pc:picChg chg="add mod">
          <ac:chgData name="Anders Tollefsen" userId="abe82b31-4654-413d-aa7d-ae3efcb8ab7b" providerId="ADAL" clId="{45F377E4-E0F7-4BBD-BB47-46BEF147196F}" dt="2026-01-12T11:58:16.456" v="1013" actId="1076"/>
          <ac:picMkLst>
            <pc:docMk/>
            <pc:sldMk cId="1103631170" sldId="601"/>
            <ac:picMk id="5" creationId="{9C262EEB-4BC3-4E25-94C9-8B357357EC40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7:30.517" v="1435" actId="700"/>
        <pc:sldMkLst>
          <pc:docMk/>
          <pc:sldMk cId="1645452897" sldId="602"/>
        </pc:sldMkLst>
        <pc:spChg chg="del">
          <ac:chgData name="Anders Tollefsen" userId="abe82b31-4654-413d-aa7d-ae3efcb8ab7b" providerId="ADAL" clId="{45F377E4-E0F7-4BBD-BB47-46BEF147196F}" dt="2026-01-14T15:27:30.517" v="1435" actId="700"/>
          <ac:spMkLst>
            <pc:docMk/>
            <pc:sldMk cId="1645452897" sldId="602"/>
            <ac:spMk id="2" creationId="{B59CC1A4-D857-8FE3-AB1A-532CE57D73C7}"/>
          </ac:spMkLst>
        </pc:spChg>
        <pc:spChg chg="del">
          <ac:chgData name="Anders Tollefsen" userId="abe82b31-4654-413d-aa7d-ae3efcb8ab7b" providerId="ADAL" clId="{45F377E4-E0F7-4BBD-BB47-46BEF147196F}" dt="2026-01-14T15:27:30.517" v="1435" actId="700"/>
          <ac:spMkLst>
            <pc:docMk/>
            <pc:sldMk cId="1645452897" sldId="602"/>
            <ac:spMk id="3" creationId="{7493A650-8871-F8A7-17F8-5C9F2C68FBD0}"/>
          </ac:spMkLst>
        </pc:spChg>
        <pc:picChg chg="add mod">
          <ac:chgData name="Anders Tollefsen" userId="abe82b31-4654-413d-aa7d-ae3efcb8ab7b" providerId="ADAL" clId="{45F377E4-E0F7-4BBD-BB47-46BEF147196F}" dt="2026-01-12T11:59:27.299" v="1024" actId="14100"/>
          <ac:picMkLst>
            <pc:docMk/>
            <pc:sldMk cId="1645452897" sldId="602"/>
            <ac:picMk id="6" creationId="{7F48A788-DB57-3A3B-1CDE-DB34DB07C53F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2T12:00:22.414" v="1033" actId="1076"/>
        <pc:sldMkLst>
          <pc:docMk/>
          <pc:sldMk cId="1165433382" sldId="603"/>
        </pc:sldMkLst>
        <pc:picChg chg="add mod">
          <ac:chgData name="Anders Tollefsen" userId="abe82b31-4654-413d-aa7d-ae3efcb8ab7b" providerId="ADAL" clId="{45F377E4-E0F7-4BBD-BB47-46BEF147196F}" dt="2026-01-12T12:00:22.414" v="1033" actId="1076"/>
          <ac:picMkLst>
            <pc:docMk/>
            <pc:sldMk cId="1165433382" sldId="603"/>
            <ac:picMk id="5" creationId="{0B7A9FF6-59BC-89BE-5630-D69100820951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7:46.236" v="1436" actId="700"/>
        <pc:sldMkLst>
          <pc:docMk/>
          <pc:sldMk cId="1897966657" sldId="604"/>
        </pc:sldMkLst>
        <pc:spChg chg="del">
          <ac:chgData name="Anders Tollefsen" userId="abe82b31-4654-413d-aa7d-ae3efcb8ab7b" providerId="ADAL" clId="{45F377E4-E0F7-4BBD-BB47-46BEF147196F}" dt="2026-01-14T15:27:46.236" v="1436" actId="700"/>
          <ac:spMkLst>
            <pc:docMk/>
            <pc:sldMk cId="1897966657" sldId="604"/>
            <ac:spMk id="2" creationId="{586E41BE-536D-E828-8509-A05A80BA64C6}"/>
          </ac:spMkLst>
        </pc:spChg>
        <pc:spChg chg="del">
          <ac:chgData name="Anders Tollefsen" userId="abe82b31-4654-413d-aa7d-ae3efcb8ab7b" providerId="ADAL" clId="{45F377E4-E0F7-4BBD-BB47-46BEF147196F}" dt="2026-01-14T15:27:46.236" v="1436" actId="700"/>
          <ac:spMkLst>
            <pc:docMk/>
            <pc:sldMk cId="1897966657" sldId="604"/>
            <ac:spMk id="3" creationId="{AE930466-9BCD-166C-6C03-DCF0129C42BC}"/>
          </ac:spMkLst>
        </pc:spChg>
        <pc:picChg chg="add mod">
          <ac:chgData name="Anders Tollefsen" userId="abe82b31-4654-413d-aa7d-ae3efcb8ab7b" providerId="ADAL" clId="{45F377E4-E0F7-4BBD-BB47-46BEF147196F}" dt="2026-01-12T12:01:49.998" v="1043" actId="14100"/>
          <ac:picMkLst>
            <pc:docMk/>
            <pc:sldMk cId="1897966657" sldId="604"/>
            <ac:picMk id="6" creationId="{E0F72764-BEA3-BA05-A11F-1356406091A0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7:46.236" v="1436" actId="700"/>
        <pc:sldMkLst>
          <pc:docMk/>
          <pc:sldMk cId="2090316329" sldId="605"/>
        </pc:sldMkLst>
        <pc:spChg chg="del">
          <ac:chgData name="Anders Tollefsen" userId="abe82b31-4654-413d-aa7d-ae3efcb8ab7b" providerId="ADAL" clId="{45F377E4-E0F7-4BBD-BB47-46BEF147196F}" dt="2026-01-14T15:27:46.236" v="1436" actId="700"/>
          <ac:spMkLst>
            <pc:docMk/>
            <pc:sldMk cId="2090316329" sldId="605"/>
            <ac:spMk id="2" creationId="{F055CF44-5684-7DEF-A2A4-E1256C12FA21}"/>
          </ac:spMkLst>
        </pc:spChg>
        <pc:spChg chg="del">
          <ac:chgData name="Anders Tollefsen" userId="abe82b31-4654-413d-aa7d-ae3efcb8ab7b" providerId="ADAL" clId="{45F377E4-E0F7-4BBD-BB47-46BEF147196F}" dt="2026-01-14T15:27:46.236" v="1436" actId="700"/>
          <ac:spMkLst>
            <pc:docMk/>
            <pc:sldMk cId="2090316329" sldId="605"/>
            <ac:spMk id="3" creationId="{B28B5DE7-214C-29F9-5A72-3490549DB750}"/>
          </ac:spMkLst>
        </pc:spChg>
        <pc:picChg chg="add mod">
          <ac:chgData name="Anders Tollefsen" userId="abe82b31-4654-413d-aa7d-ae3efcb8ab7b" providerId="ADAL" clId="{45F377E4-E0F7-4BBD-BB47-46BEF147196F}" dt="2026-01-14T12:11:08.385" v="1430" actId="1076"/>
          <ac:picMkLst>
            <pc:docMk/>
            <pc:sldMk cId="2090316329" sldId="605"/>
            <ac:picMk id="5" creationId="{44345FD6-2BF9-EC7E-E469-1ADBFE41CD1A}"/>
          </ac:picMkLst>
        </pc:picChg>
      </pc:sldChg>
      <pc:sldChg chg="addSp delSp modSp add mod or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4023890565" sldId="606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4023890565" sldId="606"/>
            <ac:spMk id="2" creationId="{C9FEF179-AD7B-22DD-DAB3-2828A22B6896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4023890565" sldId="606"/>
            <ac:spMk id="3" creationId="{D56D085A-95FD-926B-7596-B2B48F3BD5B9}"/>
          </ac:spMkLst>
        </pc:spChg>
        <pc:picChg chg="add mod">
          <ac:chgData name="Anders Tollefsen" userId="abe82b31-4654-413d-aa7d-ae3efcb8ab7b" providerId="ADAL" clId="{45F377E4-E0F7-4BBD-BB47-46BEF147196F}" dt="2026-01-12T12:16:36.947" v="1067" actId="1076"/>
          <ac:picMkLst>
            <pc:docMk/>
            <pc:sldMk cId="4023890565" sldId="606"/>
            <ac:picMk id="7" creationId="{5F7AF080-E87F-3826-8218-CA3B9DDE83D4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2875978462" sldId="607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2875978462" sldId="607"/>
            <ac:spMk id="2" creationId="{180BDED1-214A-C0EE-E4B0-6F98B2C83586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2875978462" sldId="607"/>
            <ac:spMk id="3" creationId="{9216DA79-D479-F6BE-7387-765E66D1E662}"/>
          </ac:spMkLst>
        </pc:spChg>
        <pc:picChg chg="add mod">
          <ac:chgData name="Anders Tollefsen" userId="abe82b31-4654-413d-aa7d-ae3efcb8ab7b" providerId="ADAL" clId="{45F377E4-E0F7-4BBD-BB47-46BEF147196F}" dt="2026-01-12T12:19:34.389" v="1082" actId="1076"/>
          <ac:picMkLst>
            <pc:docMk/>
            <pc:sldMk cId="2875978462" sldId="607"/>
            <ac:picMk id="5" creationId="{43C311AB-DE56-DA81-D4FD-0AA8CF0DB5CB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751569091" sldId="608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751569091" sldId="608"/>
            <ac:spMk id="2" creationId="{3DA47268-24E7-7864-DEAA-10B8CD44E88C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751569091" sldId="608"/>
            <ac:spMk id="3" creationId="{28E98A46-A517-C532-A958-19890E9D0094}"/>
          </ac:spMkLst>
        </pc:spChg>
        <pc:picChg chg="add mod">
          <ac:chgData name="Anders Tollefsen" userId="abe82b31-4654-413d-aa7d-ae3efcb8ab7b" providerId="ADAL" clId="{45F377E4-E0F7-4BBD-BB47-46BEF147196F}" dt="2026-01-12T12:19:37.542" v="1083" actId="1076"/>
          <ac:picMkLst>
            <pc:docMk/>
            <pc:sldMk cId="751569091" sldId="608"/>
            <ac:picMk id="6" creationId="{BA5C2648-5828-1443-946B-1B15589750FB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2258512146" sldId="609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2258512146" sldId="609"/>
            <ac:spMk id="2" creationId="{CAB6A7F3-BF7B-5D6D-55D9-98A20277F258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2258512146" sldId="609"/>
            <ac:spMk id="3" creationId="{33012A10-E6FF-5702-D5A6-E7093468A98E}"/>
          </ac:spMkLst>
        </pc:spChg>
        <pc:picChg chg="add mod">
          <ac:chgData name="Anders Tollefsen" userId="abe82b31-4654-413d-aa7d-ae3efcb8ab7b" providerId="ADAL" clId="{45F377E4-E0F7-4BBD-BB47-46BEF147196F}" dt="2026-01-12T12:20:51.012" v="1091" actId="1076"/>
          <ac:picMkLst>
            <pc:docMk/>
            <pc:sldMk cId="2258512146" sldId="609"/>
            <ac:picMk id="5" creationId="{86B15D46-5844-9904-4092-766AAF3FC965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3308491579" sldId="610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3308491579" sldId="610"/>
            <ac:spMk id="2" creationId="{AC42826C-11EA-F0D9-0BB2-3866DD62EA1B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3308491579" sldId="610"/>
            <ac:spMk id="3" creationId="{096467BB-B688-27D4-59E0-4C8FC16F0D67}"/>
          </ac:spMkLst>
        </pc:spChg>
        <pc:picChg chg="add mod">
          <ac:chgData name="Anders Tollefsen" userId="abe82b31-4654-413d-aa7d-ae3efcb8ab7b" providerId="ADAL" clId="{45F377E4-E0F7-4BBD-BB47-46BEF147196F}" dt="2026-01-12T12:22:34.974" v="1098" actId="14100"/>
          <ac:picMkLst>
            <pc:docMk/>
            <pc:sldMk cId="3308491579" sldId="610"/>
            <ac:picMk id="6" creationId="{995D3BFC-7858-7748-7D7E-21720765FA61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1634698871" sldId="611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1634698871" sldId="611"/>
            <ac:spMk id="2" creationId="{AF427B64-EFB3-413D-8860-A2CC6A386CC6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1634698871" sldId="611"/>
            <ac:spMk id="3" creationId="{7B52105D-F3DB-2C8D-1C44-0FC290C375D6}"/>
          </ac:spMkLst>
        </pc:spChg>
        <pc:picChg chg="add mod">
          <ac:chgData name="Anders Tollefsen" userId="abe82b31-4654-413d-aa7d-ae3efcb8ab7b" providerId="ADAL" clId="{45F377E4-E0F7-4BBD-BB47-46BEF147196F}" dt="2026-01-12T12:23:31.491" v="1106" actId="1076"/>
          <ac:picMkLst>
            <pc:docMk/>
            <pc:sldMk cId="1634698871" sldId="611"/>
            <ac:picMk id="5" creationId="{FE10D5F6-23C9-9E3E-C04E-3B9A67A76F7A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1320633760" sldId="612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1320633760" sldId="612"/>
            <ac:spMk id="2" creationId="{36093CCC-946C-81DE-BBC1-2B50BF71D4AA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1320633760" sldId="612"/>
            <ac:spMk id="3" creationId="{CB0AD577-9516-8BFE-EF3F-1DDA51267B22}"/>
          </ac:spMkLst>
        </pc:spChg>
        <pc:picChg chg="add mod">
          <ac:chgData name="Anders Tollefsen" userId="abe82b31-4654-413d-aa7d-ae3efcb8ab7b" providerId="ADAL" clId="{45F377E4-E0F7-4BBD-BB47-46BEF147196F}" dt="2026-01-12T12:25:55.363" v="1114" actId="1076"/>
          <ac:picMkLst>
            <pc:docMk/>
            <pc:sldMk cId="1320633760" sldId="612"/>
            <ac:picMk id="6" creationId="{100EE4E2-E0BD-D060-0B40-77C1A8EA89C2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3076513102" sldId="613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3076513102" sldId="613"/>
            <ac:spMk id="2" creationId="{5A23EC66-3A02-E8A4-0F8E-47A4BCAEA8C8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3076513102" sldId="613"/>
            <ac:spMk id="3" creationId="{6BCC74D6-2B38-43D0-E70D-105376173628}"/>
          </ac:spMkLst>
        </pc:spChg>
        <pc:picChg chg="add mod">
          <ac:chgData name="Anders Tollefsen" userId="abe82b31-4654-413d-aa7d-ae3efcb8ab7b" providerId="ADAL" clId="{45F377E4-E0F7-4BBD-BB47-46BEF147196F}" dt="2026-01-12T12:27:47.356" v="1128" actId="1076"/>
          <ac:picMkLst>
            <pc:docMk/>
            <pc:sldMk cId="3076513102" sldId="613"/>
            <ac:picMk id="5" creationId="{C758B408-5C09-D3FB-83F2-832A44BDD677}"/>
          </ac:picMkLst>
        </pc:picChg>
      </pc:sldChg>
      <pc:sldChg chg="addSp delSp modSp add mod modClrScheme chgLayout">
        <pc:chgData name="Anders Tollefsen" userId="abe82b31-4654-413d-aa7d-ae3efcb8ab7b" providerId="ADAL" clId="{45F377E4-E0F7-4BBD-BB47-46BEF147196F}" dt="2026-01-14T15:28:06.961" v="1437" actId="700"/>
        <pc:sldMkLst>
          <pc:docMk/>
          <pc:sldMk cId="1746609513" sldId="614"/>
        </pc:sldMkLst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1746609513" sldId="614"/>
            <ac:spMk id="2" creationId="{5315DCCF-873B-F642-BBA2-77F07F8493E9}"/>
          </ac:spMkLst>
        </pc:spChg>
        <pc:spChg chg="del">
          <ac:chgData name="Anders Tollefsen" userId="abe82b31-4654-413d-aa7d-ae3efcb8ab7b" providerId="ADAL" clId="{45F377E4-E0F7-4BBD-BB47-46BEF147196F}" dt="2026-01-14T15:28:06.961" v="1437" actId="700"/>
          <ac:spMkLst>
            <pc:docMk/>
            <pc:sldMk cId="1746609513" sldId="614"/>
            <ac:spMk id="3" creationId="{43951D03-DDBA-DE80-B313-7F95DA53F7E0}"/>
          </ac:spMkLst>
        </pc:spChg>
        <pc:picChg chg="add mod">
          <ac:chgData name="Anders Tollefsen" userId="abe82b31-4654-413d-aa7d-ae3efcb8ab7b" providerId="ADAL" clId="{45F377E4-E0F7-4BBD-BB47-46BEF147196F}" dt="2026-01-12T12:32:47.804" v="1138" actId="1076"/>
          <ac:picMkLst>
            <pc:docMk/>
            <pc:sldMk cId="1746609513" sldId="614"/>
            <ac:picMk id="6" creationId="{4A3D2000-CCDB-5642-5CA4-79CE0FD33D10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35:09.021" v="1179" actId="1076"/>
        <pc:sldMkLst>
          <pc:docMk/>
          <pc:sldMk cId="1999787258" sldId="615"/>
        </pc:sldMkLst>
        <pc:picChg chg="add mod">
          <ac:chgData name="Anders Tollefsen" userId="abe82b31-4654-413d-aa7d-ae3efcb8ab7b" providerId="ADAL" clId="{45F377E4-E0F7-4BBD-BB47-46BEF147196F}" dt="2026-01-13T07:35:09.021" v="1179" actId="1076"/>
          <ac:picMkLst>
            <pc:docMk/>
            <pc:sldMk cId="1999787258" sldId="615"/>
            <ac:picMk id="3" creationId="{BB2D3ACB-311B-4B04-6E8E-45C68BED84FA}"/>
          </ac:picMkLst>
        </pc:picChg>
        <pc:picChg chg="del">
          <ac:chgData name="Anders Tollefsen" userId="abe82b31-4654-413d-aa7d-ae3efcb8ab7b" providerId="ADAL" clId="{45F377E4-E0F7-4BBD-BB47-46BEF147196F}" dt="2026-01-13T07:30:14.705" v="1148" actId="478"/>
          <ac:picMkLst>
            <pc:docMk/>
            <pc:sldMk cId="1999787258" sldId="615"/>
            <ac:picMk id="6" creationId="{00037654-AEAA-BEF4-1931-B61D98455B46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35:00.158" v="1177" actId="1076"/>
        <pc:sldMkLst>
          <pc:docMk/>
          <pc:sldMk cId="649952742" sldId="616"/>
        </pc:sldMkLst>
        <pc:picChg chg="del">
          <ac:chgData name="Anders Tollefsen" userId="abe82b31-4654-413d-aa7d-ae3efcb8ab7b" providerId="ADAL" clId="{45F377E4-E0F7-4BBD-BB47-46BEF147196F}" dt="2026-01-13T07:32:18.804" v="1155" actId="478"/>
          <ac:picMkLst>
            <pc:docMk/>
            <pc:sldMk cId="649952742" sldId="616"/>
            <ac:picMk id="3" creationId="{F4CBA7AE-0188-4DF4-7FCB-ED8D5117C9C4}"/>
          </ac:picMkLst>
        </pc:picChg>
        <pc:picChg chg="add mod">
          <ac:chgData name="Anders Tollefsen" userId="abe82b31-4654-413d-aa7d-ae3efcb8ab7b" providerId="ADAL" clId="{45F377E4-E0F7-4BBD-BB47-46BEF147196F}" dt="2026-01-13T07:35:00.158" v="1177" actId="1076"/>
          <ac:picMkLst>
            <pc:docMk/>
            <pc:sldMk cId="649952742" sldId="616"/>
            <ac:picMk id="4" creationId="{D0E2DAF9-36A1-6167-8272-3EEC554D933E}"/>
          </ac:picMkLst>
        </pc:picChg>
        <pc:picChg chg="add del mod">
          <ac:chgData name="Anders Tollefsen" userId="abe82b31-4654-413d-aa7d-ae3efcb8ab7b" providerId="ADAL" clId="{45F377E4-E0F7-4BBD-BB47-46BEF147196F}" dt="2026-01-13T07:32:39.135" v="1164" actId="22"/>
          <ac:picMkLst>
            <pc:docMk/>
            <pc:sldMk cId="649952742" sldId="616"/>
            <ac:picMk id="7" creationId="{7C21008B-1EAD-FD6C-2EFD-7798B9A1F3E3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34:43.027" v="1173" actId="1076"/>
        <pc:sldMkLst>
          <pc:docMk/>
          <pc:sldMk cId="796045970" sldId="617"/>
        </pc:sldMkLst>
        <pc:picChg chg="add mod">
          <ac:chgData name="Anders Tollefsen" userId="abe82b31-4654-413d-aa7d-ae3efcb8ab7b" providerId="ADAL" clId="{45F377E4-E0F7-4BBD-BB47-46BEF147196F}" dt="2026-01-13T07:34:43.027" v="1173" actId="1076"/>
          <ac:picMkLst>
            <pc:docMk/>
            <pc:sldMk cId="796045970" sldId="617"/>
            <ac:picMk id="3" creationId="{EE8F3875-419D-50B1-569D-6E593AFDF743}"/>
          </ac:picMkLst>
        </pc:picChg>
        <pc:picChg chg="del">
          <ac:chgData name="Anders Tollefsen" userId="abe82b31-4654-413d-aa7d-ae3efcb8ab7b" providerId="ADAL" clId="{45F377E4-E0F7-4BBD-BB47-46BEF147196F}" dt="2026-01-13T07:33:38.775" v="1166" actId="478"/>
          <ac:picMkLst>
            <pc:docMk/>
            <pc:sldMk cId="796045970" sldId="617"/>
            <ac:picMk id="4" creationId="{A8A95E81-0FFF-F303-F70D-173B0AE5C416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36:48.817" v="1187" actId="1076"/>
        <pc:sldMkLst>
          <pc:docMk/>
          <pc:sldMk cId="2169953731" sldId="618"/>
        </pc:sldMkLst>
        <pc:picChg chg="del">
          <ac:chgData name="Anders Tollefsen" userId="abe82b31-4654-413d-aa7d-ae3efcb8ab7b" providerId="ADAL" clId="{45F377E4-E0F7-4BBD-BB47-46BEF147196F}" dt="2026-01-13T07:35:31.686" v="1181" actId="478"/>
          <ac:picMkLst>
            <pc:docMk/>
            <pc:sldMk cId="2169953731" sldId="618"/>
            <ac:picMk id="3" creationId="{CD87D570-97F7-3BD2-59B6-B90BA925E92E}"/>
          </ac:picMkLst>
        </pc:picChg>
        <pc:picChg chg="add mod">
          <ac:chgData name="Anders Tollefsen" userId="abe82b31-4654-413d-aa7d-ae3efcb8ab7b" providerId="ADAL" clId="{45F377E4-E0F7-4BBD-BB47-46BEF147196F}" dt="2026-01-13T07:36:48.817" v="1187" actId="1076"/>
          <ac:picMkLst>
            <pc:docMk/>
            <pc:sldMk cId="2169953731" sldId="618"/>
            <ac:picMk id="4" creationId="{A7CE6A89-CE80-13C0-079E-091F466FC9B9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41:59.482" v="1196" actId="14100"/>
        <pc:sldMkLst>
          <pc:docMk/>
          <pc:sldMk cId="1551242748" sldId="619"/>
        </pc:sldMkLst>
        <pc:picChg chg="add mod">
          <ac:chgData name="Anders Tollefsen" userId="abe82b31-4654-413d-aa7d-ae3efcb8ab7b" providerId="ADAL" clId="{45F377E4-E0F7-4BBD-BB47-46BEF147196F}" dt="2026-01-13T07:41:21.005" v="1191" actId="1076"/>
          <ac:picMkLst>
            <pc:docMk/>
            <pc:sldMk cId="1551242748" sldId="619"/>
            <ac:picMk id="2" creationId="{C58AC2F8-E5D9-BA73-A41B-972E0C42028D}"/>
          </ac:picMkLst>
        </pc:picChg>
        <pc:picChg chg="del">
          <ac:chgData name="Anders Tollefsen" userId="abe82b31-4654-413d-aa7d-ae3efcb8ab7b" providerId="ADAL" clId="{45F377E4-E0F7-4BBD-BB47-46BEF147196F}" dt="2026-01-13T07:41:13.355" v="1189" actId="478"/>
          <ac:picMkLst>
            <pc:docMk/>
            <pc:sldMk cId="1551242748" sldId="619"/>
            <ac:picMk id="4" creationId="{3D39FCAE-0DB4-7732-2844-5309232B0E7C}"/>
          </ac:picMkLst>
        </pc:picChg>
        <pc:picChg chg="add mod">
          <ac:chgData name="Anders Tollefsen" userId="abe82b31-4654-413d-aa7d-ae3efcb8ab7b" providerId="ADAL" clId="{45F377E4-E0F7-4BBD-BB47-46BEF147196F}" dt="2026-01-13T07:41:59.482" v="1196" actId="14100"/>
          <ac:picMkLst>
            <pc:docMk/>
            <pc:sldMk cId="1551242748" sldId="619"/>
            <ac:picMk id="6" creationId="{30185D91-08D5-F6C7-B0DC-11E515E6C67D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43:12.641" v="1206" actId="1076"/>
        <pc:sldMkLst>
          <pc:docMk/>
          <pc:sldMk cId="4183426134" sldId="620"/>
        </pc:sldMkLst>
        <pc:picChg chg="del">
          <ac:chgData name="Anders Tollefsen" userId="abe82b31-4654-413d-aa7d-ae3efcb8ab7b" providerId="ADAL" clId="{45F377E4-E0F7-4BBD-BB47-46BEF147196F}" dt="2026-01-13T07:42:14.708" v="1199" actId="478"/>
          <ac:picMkLst>
            <pc:docMk/>
            <pc:sldMk cId="4183426134" sldId="620"/>
            <ac:picMk id="2" creationId="{2067E74B-E706-9443-8389-3C9C6A96A7D3}"/>
          </ac:picMkLst>
        </pc:picChg>
        <pc:picChg chg="add mod">
          <ac:chgData name="Anders Tollefsen" userId="abe82b31-4654-413d-aa7d-ae3efcb8ab7b" providerId="ADAL" clId="{45F377E4-E0F7-4BBD-BB47-46BEF147196F}" dt="2026-01-13T07:43:12.641" v="1206" actId="1076"/>
          <ac:picMkLst>
            <pc:docMk/>
            <pc:sldMk cId="4183426134" sldId="620"/>
            <ac:picMk id="4" creationId="{AEEF6CBA-0A7D-E966-7672-7B4EA67602E4}"/>
          </ac:picMkLst>
        </pc:picChg>
        <pc:picChg chg="del">
          <ac:chgData name="Anders Tollefsen" userId="abe82b31-4654-413d-aa7d-ae3efcb8ab7b" providerId="ADAL" clId="{45F377E4-E0F7-4BBD-BB47-46BEF147196F}" dt="2026-01-13T07:42:12.419" v="1198" actId="478"/>
          <ac:picMkLst>
            <pc:docMk/>
            <pc:sldMk cId="4183426134" sldId="620"/>
            <ac:picMk id="6" creationId="{8431DB5E-E81E-C7EE-4C70-C61D18C29F40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44:08.156" v="1214" actId="14100"/>
        <pc:sldMkLst>
          <pc:docMk/>
          <pc:sldMk cId="630784968" sldId="621"/>
        </pc:sldMkLst>
        <pc:picChg chg="add mod">
          <ac:chgData name="Anders Tollefsen" userId="abe82b31-4654-413d-aa7d-ae3efcb8ab7b" providerId="ADAL" clId="{45F377E4-E0F7-4BBD-BB47-46BEF147196F}" dt="2026-01-13T07:44:08.156" v="1214" actId="14100"/>
          <ac:picMkLst>
            <pc:docMk/>
            <pc:sldMk cId="630784968" sldId="621"/>
            <ac:picMk id="3" creationId="{3D7D74F3-1759-E43C-83EA-37D69D74DC7B}"/>
          </ac:picMkLst>
        </pc:picChg>
        <pc:picChg chg="del">
          <ac:chgData name="Anders Tollefsen" userId="abe82b31-4654-413d-aa7d-ae3efcb8ab7b" providerId="ADAL" clId="{45F377E4-E0F7-4BBD-BB47-46BEF147196F}" dt="2026-01-13T07:43:30.676" v="1208" actId="478"/>
          <ac:picMkLst>
            <pc:docMk/>
            <pc:sldMk cId="630784968" sldId="621"/>
            <ac:picMk id="4" creationId="{A625AB49-BD61-B5A5-3C5A-8B6707B22D3E}"/>
          </ac:picMkLst>
        </pc:picChg>
      </pc:sldChg>
      <pc:sldChg chg="addSp delSp modSp add mod">
        <pc:chgData name="Anders Tollefsen" userId="abe82b31-4654-413d-aa7d-ae3efcb8ab7b" providerId="ADAL" clId="{45F377E4-E0F7-4BBD-BB47-46BEF147196F}" dt="2026-01-13T07:47:38.318" v="1239" actId="14100"/>
        <pc:sldMkLst>
          <pc:docMk/>
          <pc:sldMk cId="4059173614" sldId="622"/>
        </pc:sldMkLst>
        <pc:picChg chg="del">
          <ac:chgData name="Anders Tollefsen" userId="abe82b31-4654-413d-aa7d-ae3efcb8ab7b" providerId="ADAL" clId="{45F377E4-E0F7-4BBD-BB47-46BEF147196F}" dt="2026-01-13T07:44:15.887" v="1216" actId="478"/>
          <ac:picMkLst>
            <pc:docMk/>
            <pc:sldMk cId="4059173614" sldId="622"/>
            <ac:picMk id="3" creationId="{B4328E4E-CA51-375D-D089-0E53F006292A}"/>
          </ac:picMkLst>
        </pc:picChg>
        <pc:picChg chg="add mod">
          <ac:chgData name="Anders Tollefsen" userId="abe82b31-4654-413d-aa7d-ae3efcb8ab7b" providerId="ADAL" clId="{45F377E4-E0F7-4BBD-BB47-46BEF147196F}" dt="2026-01-13T07:47:21.368" v="1235" actId="1076"/>
          <ac:picMkLst>
            <pc:docMk/>
            <pc:sldMk cId="4059173614" sldId="622"/>
            <ac:picMk id="4" creationId="{91F57C6D-93C9-A57E-9497-15A5294565EA}"/>
          </ac:picMkLst>
        </pc:picChg>
        <pc:picChg chg="add del mod">
          <ac:chgData name="Anders Tollefsen" userId="abe82b31-4654-413d-aa7d-ae3efcb8ab7b" providerId="ADAL" clId="{45F377E4-E0F7-4BBD-BB47-46BEF147196F}" dt="2026-01-13T07:45:50.484" v="1226" actId="22"/>
          <ac:picMkLst>
            <pc:docMk/>
            <pc:sldMk cId="4059173614" sldId="622"/>
            <ac:picMk id="7" creationId="{5F6214B8-DCA4-5ECF-11D8-E4ADEA7D44FF}"/>
          </ac:picMkLst>
        </pc:picChg>
        <pc:picChg chg="add mod">
          <ac:chgData name="Anders Tollefsen" userId="abe82b31-4654-413d-aa7d-ae3efcb8ab7b" providerId="ADAL" clId="{45F377E4-E0F7-4BBD-BB47-46BEF147196F}" dt="2026-01-13T07:47:38.318" v="1239" actId="14100"/>
          <ac:picMkLst>
            <pc:docMk/>
            <pc:sldMk cId="4059173614" sldId="622"/>
            <ac:picMk id="8" creationId="{7D5F7FE0-F84C-1C71-0B17-F3B95908518D}"/>
          </ac:picMkLst>
        </pc:picChg>
      </pc:sldChg>
      <pc:sldChg chg="addSp delSp modSp add del mod">
        <pc:chgData name="Anders Tollefsen" userId="abe82b31-4654-413d-aa7d-ae3efcb8ab7b" providerId="ADAL" clId="{45F377E4-E0F7-4BBD-BB47-46BEF147196F}" dt="2026-01-13T12:51:03.582" v="1241" actId="2696"/>
        <pc:sldMkLst>
          <pc:docMk/>
          <pc:sldMk cId="2905140639" sldId="623"/>
        </pc:sldMkLst>
        <pc:picChg chg="add del mod">
          <ac:chgData name="Anders Tollefsen" userId="abe82b31-4654-413d-aa7d-ae3efcb8ab7b" providerId="ADAL" clId="{45F377E4-E0F7-4BBD-BB47-46BEF147196F}" dt="2026-01-13T07:47:45.020" v="1240" actId="478"/>
          <ac:picMkLst>
            <pc:docMk/>
            <pc:sldMk cId="2905140639" sldId="623"/>
            <ac:picMk id="3" creationId="{F5B5FFBE-1657-C43F-EADE-1BF5D01A179B}"/>
          </ac:picMkLst>
        </pc:picChg>
        <pc:picChg chg="del">
          <ac:chgData name="Anders Tollefsen" userId="abe82b31-4654-413d-aa7d-ae3efcb8ab7b" providerId="ADAL" clId="{45F377E4-E0F7-4BBD-BB47-46BEF147196F}" dt="2026-01-13T07:45:56.328" v="1228" actId="478"/>
          <ac:picMkLst>
            <pc:docMk/>
            <pc:sldMk cId="2905140639" sldId="623"/>
            <ac:picMk id="4" creationId="{267FF4EC-E7EA-7792-5D10-6C1FD080E10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3E7C524-CA23-B0BA-2FD6-E8BF819D8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05E725-8C0F-6A50-005F-71BEDACEE6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05EB-A49D-496C-B4D2-DFF080D8CF47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0FCE8D-EC7A-3E50-A1AB-D47252E77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332456D-5631-947C-63D9-4B605730E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3357-F5DF-4947-BB63-C7A8F8C95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66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BB544-B96B-4451-B716-38610F60D7EE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2FF4-C1D7-4B13-A836-0CE33A8B67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1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29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DB52E-91EE-68CA-6A12-FFC57AF9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5B97C27-C2EE-F3EE-9D3C-51E16A98C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ADC4D8E-4DF9-55B3-50C0-A0792B469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DD75DB6-9762-00AD-EE54-8695AEFB0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87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2CE1-D456-BE41-871B-E1D96A6E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1F2C834-F48F-C404-9501-84C84D246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44F2AA7-83B8-4B8E-88B2-554907052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CE0199-9061-3346-988B-FDEDF64E5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90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75868-C1FE-83D9-3AF0-44C72F32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9BB2751-2D34-9520-03F6-0BF175847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AD32122-B453-0A12-4F70-76EABAF33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0DD8AFA-D292-0C4B-6A34-B119360E8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10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CAD32-F620-5D7A-5E7A-75A29BD06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722EE07-07CB-FAE5-8A40-1177847EB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C3B756E-BE52-89F7-99AC-4039DEA54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C02E6-82D0-4284-EC80-B5D56A6A7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17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17953-6327-02C2-A7CE-5087AAC2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4559356-937C-890E-08AA-4990B675D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56E2525-E0B2-70FD-E45E-E77A5DDC0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ED2E78-ADFC-86FD-9A77-2C0EBB5C5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23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F9A7-760B-E401-CBCB-A426285E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D540DA6-F3B6-798F-C0A0-33BBB628E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C9DB9CB-0BA1-DCC7-ECED-5705EFD98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427F11-3CF6-BB73-6283-38A2E78C3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646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6839-3552-CEDD-62F3-0F85AE2F8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676E77D-7E3E-233F-19B1-A4C89CC26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2BDB0FF-DCA1-8CF1-9E8F-5E1222A2E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45DD71-C818-25D8-A490-DA5B013B5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02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2F85-E206-D81F-69B8-B009448B6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ACB41D7-A887-A30A-5655-E54C2373F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C1EB9D4-3343-FECC-C2E3-D14EE288F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4085B26-A60A-4C62-E38C-C72F64CFF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856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058E5-F4E3-FBA5-7872-CE167325C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1BD09A8-0E04-8E01-F81D-A6965A341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24A6263-E509-9786-AFBF-872580964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13654A6-B033-195C-1643-4C90E810A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689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96105-C8C1-3434-BF42-BE10B8118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DF22B4E-BBD4-9E09-479D-CBD7C3CE7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3A22485-0C94-626B-0947-6B2BA664F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0792C8-F476-8806-8769-B023BC378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34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55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265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EEC6B-B6BC-4DCE-E2E1-665F1148F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EAD02B4-BC64-E9B6-4075-D6D6C031F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781B1DC-9F3F-CE77-F350-5A93A6B7A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CD3D96-7E28-54BE-0214-359D36243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412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47688-B160-A622-9F54-BC7E2424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D64D493-6E4D-81CC-C29B-EE4518B32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5D7304E-D7D1-AAB7-F5A5-A7B313497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DFFF97-55EA-1A8E-B254-A6E12EAFC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985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A1EF3-7082-4649-CAC0-21160F5B4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CD4BF84-820C-699E-70DC-B9692980D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38689BF-CDEE-7046-73EB-B588D35CE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99AC3F-6E25-0C4A-3F24-C5DF744F5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650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DA1D-8FDC-9FE0-EE98-E1528B62A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17AA40C-CCE0-F8B4-7502-E5C797A29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3AAC667-91EE-D2B7-4A6F-BC647DB72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32AB1D-C4C4-4997-5A1C-55E7678BC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202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7751-C3BB-BB43-17C2-42ABD51F2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1DF2106-2A91-D3AB-9754-CBACAC83B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61EEE05-80D8-44A3-8A4D-06B909DE5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C9170D-BC9D-4F5A-54FE-7BF150D23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944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D2014-A706-998F-289E-6F28E72EA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54680D3-BE4E-AB10-369B-E5B5F9CCF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AF8E4AC-4352-A611-2A56-2A7E81FFB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77F2CFA-8236-7E77-403B-29952BEF3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680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A2D1-7CCF-0E01-BC35-8359B2C9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2CDB001-F775-4898-39A1-0A782DAE7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1F81200-1859-193C-CDCC-58F71FB10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362030-0404-E39B-7F56-E58EE4E68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962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E3714-C164-133E-82C3-4CA842E9A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BD2FB68-4DFA-5900-D6A1-6322FAD38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E3B315E-62C7-063B-099A-3B621F013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33140B-8A3C-A430-CD62-1672DDE03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164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4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70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18A5-1358-4F84-80CD-72B4E33C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7898DD0-B7EB-5559-5E6F-FDA2CC99A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F394CC5-4771-86A8-D3C4-6F468F6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00E0EA-6CCE-A757-2F27-2776DCFB0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33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A57EC-2EF9-8137-52DA-FC2838CED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3C1732B-F819-8B1D-5D24-60F7265D4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75E1317-91D9-C95A-B4C4-EC26DAAD0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843353-1E08-C672-1B18-CC0EAC97E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52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FC44E-FD5D-AE1C-F150-352B279A2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B1AB6E5-E70F-6CDA-9A5C-1F71BFDBA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883B7CD-CFFF-69B6-A027-A3DE58320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4308BC-3481-D9F4-ED94-1EAAD4A0D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07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E9A7F-E763-48D8-1729-734F569A8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CD12611-5295-52B0-EFFB-87B368842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328D2C6-8D41-4384-75C7-B76DA0AEF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8940B02-B90A-C8A6-87A7-30DF383A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09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D964-0D74-E11E-7E82-C78F1F696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F380065-D6D1-28CB-4C75-E62297587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5CD6B-090A-C6AC-D1A7-D2E925D07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EB9D3A-12A0-FC6F-3E7D-89709E78A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09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DA6D-68FF-9A63-712B-C1039C3C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9F6A36D-0409-E08D-630A-D4B68F471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BC84506-EC2F-0477-1095-875C1F5A5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2A6A47-0DDB-7160-0E01-CFC441D4A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55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50C80AEB-911B-BC3C-BF3B-D1316B51B9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84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038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5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16C504A-A89C-EDD0-B6B3-E1C4224B7EB0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r="34636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3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50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36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8898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94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5139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8184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4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6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273030B-B383-728B-5FDA-589CC59B048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8" r="34672"/>
          <a:stretch/>
        </p:blipFill>
        <p:spPr>
          <a:xfrm>
            <a:off x="7251512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3483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2213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17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0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131305C-3089-9C2F-0501-F87FE2003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7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7E5205C-77FD-DF54-2A52-7B307E86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28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DEB3687-EBF5-8D73-D3B5-0986A99B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6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8F4366A-F98C-29C4-956E-F6347813C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8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48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0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4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FF761153-3308-9027-A5F0-CA011A1E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38"/>
          <a:stretch/>
        </p:blipFill>
        <p:spPr>
          <a:xfrm>
            <a:off x="7251511" y="2003897"/>
            <a:ext cx="4235218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0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0045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45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13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41983EA6-7EF6-80F2-65B8-53B8AD68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71C11DE-0696-89A0-9693-9BA021772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8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C12EE9A-0576-E9A4-E220-0C67D8BCB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4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08712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2707651-1075-79F5-6765-293A76E0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23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0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8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8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844F2261-7E06-9D18-1B99-9296F4BE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35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8942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4848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2" r:id="rId3"/>
    <p:sldLayoutId id="2147483695" r:id="rId4"/>
    <p:sldLayoutId id="2147483696" r:id="rId5"/>
    <p:sldLayoutId id="2147483697" r:id="rId6"/>
    <p:sldLayoutId id="2147483755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  <p:sldLayoutId id="214748370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9696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5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50" r:id="rId13"/>
    <p:sldLayoutId id="214748374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5739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08" r:id="rId3"/>
    <p:sldLayoutId id="2147483711" r:id="rId4"/>
    <p:sldLayoutId id="2147483712" r:id="rId5"/>
    <p:sldLayoutId id="2147483713" r:id="rId6"/>
    <p:sldLayoutId id="214748375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20" r:id="rId13"/>
    <p:sldLayoutId id="214748371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0563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4" r:id="rId3"/>
    <p:sldLayoutId id="2147483727" r:id="rId4"/>
    <p:sldLayoutId id="2147483728" r:id="rId5"/>
    <p:sldLayoutId id="2147483729" r:id="rId6"/>
    <p:sldLayoutId id="2147483754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51" r:id="rId13"/>
    <p:sldLayoutId id="214748374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A9ED-C7C9-5AB6-84F7-D0D2F3CA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24C06A-2219-7895-DD74-4A6772AF4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0" dirty="0"/>
              <a:t>Presentasjon brukerundersøkelse DKS-portalen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682B02-A563-5E36-4E46-AEDA231E9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Fylkes- og direktekommuner</a:t>
            </a:r>
          </a:p>
        </p:txBody>
      </p:sp>
    </p:spTree>
    <p:extLst>
      <p:ext uri="{BB962C8B-B14F-4D97-AF65-F5344CB8AC3E}">
        <p14:creationId xmlns:p14="http://schemas.microsoft.com/office/powerpoint/2010/main" val="203299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799BB-1A89-B4F5-8BE8-4B9764FBF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, tekst, diagram, sirkel&#10;&#10;KI-generert innhold kan være feil.">
            <a:extLst>
              <a:ext uri="{FF2B5EF4-FFF2-40B4-BE49-F238E27FC236}">
                <a16:creationId xmlns:a16="http://schemas.microsoft.com/office/drawing/2014/main" id="{44345FD6-2BF9-EC7E-E469-1ADBFE41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521013"/>
            <a:ext cx="7780138" cy="61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1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1BA1FE-C1B4-2106-DD7D-BAA18008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jermbilde, diagram, sirkel, tekst&#10;&#10;KI-generert innhold kan være feil.">
            <a:extLst>
              <a:ext uri="{FF2B5EF4-FFF2-40B4-BE49-F238E27FC236}">
                <a16:creationId xmlns:a16="http://schemas.microsoft.com/office/drawing/2014/main" id="{5F7AF080-E87F-3826-8218-CA3B9DDE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647550"/>
            <a:ext cx="9423779" cy="35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BC315-7045-B9C9-C8BA-8E237AF8E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Font, diagram, skjermbilde&#10;&#10;KI-generert innhold kan være feil.">
            <a:extLst>
              <a:ext uri="{FF2B5EF4-FFF2-40B4-BE49-F238E27FC236}">
                <a16:creationId xmlns:a16="http://schemas.microsoft.com/office/drawing/2014/main" id="{43C311AB-DE56-DA81-D4FD-0AA8CF0D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3" y="1665515"/>
            <a:ext cx="10750593" cy="35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7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A2AC5-C5CE-1029-0006-75B8DC76B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diagram, Font, skjermbilde&#10;&#10;KI-generert innhold kan være feil.">
            <a:extLst>
              <a:ext uri="{FF2B5EF4-FFF2-40B4-BE49-F238E27FC236}">
                <a16:creationId xmlns:a16="http://schemas.microsoft.com/office/drawing/2014/main" id="{BA5C2648-5828-1443-946B-1B1558975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864613"/>
            <a:ext cx="9657331" cy="33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0E1E2-3406-3304-1F95-9E92986F9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86B15D46-5844-9904-4092-766AAF3FC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672408"/>
            <a:ext cx="9847545" cy="43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3F066-5109-9746-9CA0-1384EB78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Font, diagram, skjermbilde&#10;&#10;KI-generert innhold kan være feil.">
            <a:extLst>
              <a:ext uri="{FF2B5EF4-FFF2-40B4-BE49-F238E27FC236}">
                <a16:creationId xmlns:a16="http://schemas.microsoft.com/office/drawing/2014/main" id="{995D3BFC-7858-7748-7D7E-21720765F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576426"/>
            <a:ext cx="10187179" cy="37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71683-D6FC-3725-0152-75549EC4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diagram, Font, skjermbilde&#10;&#10;KI-generert innhold kan være feil.">
            <a:extLst>
              <a:ext uri="{FF2B5EF4-FFF2-40B4-BE49-F238E27FC236}">
                <a16:creationId xmlns:a16="http://schemas.microsoft.com/office/drawing/2014/main" id="{FE10D5F6-23C9-9E3E-C04E-3B9A67A76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433823"/>
            <a:ext cx="10278619" cy="35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9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08F70-D6B1-B9F0-FF30-1C531D3D2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skjermbilde, Font, diagram&#10;&#10;KI-generert innhold kan være feil.">
            <a:extLst>
              <a:ext uri="{FF2B5EF4-FFF2-40B4-BE49-F238E27FC236}">
                <a16:creationId xmlns:a16="http://schemas.microsoft.com/office/drawing/2014/main" id="{100EE4E2-E0BD-D060-0B40-77C1A8EA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287434"/>
            <a:ext cx="8175499" cy="63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3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59761A-A120-3121-0710-99E66CC4F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, tekst, diagram, sirkel&#10;&#10;KI-generert innhold kan være feil.">
            <a:extLst>
              <a:ext uri="{FF2B5EF4-FFF2-40B4-BE49-F238E27FC236}">
                <a16:creationId xmlns:a16="http://schemas.microsoft.com/office/drawing/2014/main" id="{C758B408-5C09-D3FB-83F2-832A44BD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528999"/>
            <a:ext cx="10308507" cy="3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21FA7-3906-92B8-6D66-07ADCB495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Font, diagram, skjermbilde&#10;&#10;KI-generert innhold kan være feil.">
            <a:extLst>
              <a:ext uri="{FF2B5EF4-FFF2-40B4-BE49-F238E27FC236}">
                <a16:creationId xmlns:a16="http://schemas.microsoft.com/office/drawing/2014/main" id="{4A3D2000-CCDB-5642-5CA4-79CE0FD3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505646"/>
            <a:ext cx="10177026" cy="38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0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1D623-9484-EE96-8F39-CE6D0E75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2299052"/>
          </a:xfrm>
        </p:spPr>
        <p:txBody>
          <a:bodyPr/>
          <a:lstStyle/>
          <a:p>
            <a:r>
              <a:rPr lang="nb-NO" dirty="0"/>
              <a:t>Hensikt med undersøkelsen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9C801-1B40-7B17-E94E-CBA9D122E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986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nb-NO" sz="1900" noProof="1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nb-NO" sz="1900" noProof="1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Kartlegge brukervennlighet, nytte og forbedringsbehov i DKS-portalen.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Gi grunnlag for å prioritere forbedringer i 2026.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Bedre tilpasse opplæringsmateriell til målgruppene.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Oppsummere tiltakt og resultater fra 2025.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7CE994-9EA5-EB0E-FECA-CDF51D85A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1999"/>
            <a:ext cx="5181600" cy="47465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nb-NO" sz="2400" dirty="0"/>
          </a:p>
          <a:p>
            <a:pPr marL="0" indent="0" algn="ctr">
              <a:lnSpc>
                <a:spcPct val="110000"/>
              </a:lnSpc>
              <a:buNone/>
            </a:pPr>
            <a:endParaRPr lang="nb-NO" sz="2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nb-NO" sz="2400" dirty="0"/>
              <a:t>17 av 22 fylker og direktekommuner svarte i år på undersøkelsen noe som ga en svarprosent på: </a:t>
            </a:r>
            <a:br>
              <a:rPr lang="nb-NO" sz="1900" dirty="0"/>
            </a:br>
            <a:br>
              <a:rPr lang="nb-NO" sz="1900" dirty="0"/>
            </a:br>
            <a:r>
              <a:rPr lang="nb-NO" sz="4400" b="1" dirty="0"/>
              <a:t>77 %</a:t>
            </a:r>
            <a:endParaRPr lang="nb-NO" sz="4400" b="1" i="1" dirty="0"/>
          </a:p>
        </p:txBody>
      </p:sp>
    </p:spTree>
    <p:extLst>
      <p:ext uri="{BB962C8B-B14F-4D97-AF65-F5344CB8AC3E}">
        <p14:creationId xmlns:p14="http://schemas.microsoft.com/office/powerpoint/2010/main" val="308960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F24DAD8-A1B3-7D40-7F58-8E6562A6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6" name="Bilde 5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F09E8494-5C21-902E-9FC9-2F7757B2A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937" y="105811"/>
            <a:ext cx="7824950" cy="66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8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A89A2-7720-4F90-0290-2B4BA9E29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E5B4A8AD-37C4-D843-2824-25BCA939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3" name="Bilde 2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BB2D3ACB-311B-4B04-6E8E-45C68BED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20" y="1537310"/>
            <a:ext cx="9776960" cy="44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AB20E-DA7C-2771-7621-A5CED7EC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3F95344E-A05A-EFC0-C418-BBB4227A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4" name="Bilde 3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D0E2DAF9-36A1-6167-8272-3EEC554D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81" y="1620232"/>
            <a:ext cx="10263682" cy="40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913D3-E02B-AC6A-DDAF-FB86BAD8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5AEFAB4-E605-31DC-5F83-81887975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3" name="Bilde 2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EE8F3875-419D-50B1-569D-6E593AFD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82" y="1875896"/>
            <a:ext cx="10168106" cy="40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D6DDB-0306-1919-553A-5270B2592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CC865685-FE70-6EB9-66EC-4BEBE91A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4" name="Bilde 3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A7CE6A89-CE80-13C0-079E-091F466FC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1" y="1490134"/>
            <a:ext cx="11003923" cy="41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63452-1730-8276-4409-A168BE045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CCCA8C54-5010-4F49-DBB5-9C424418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58AC2F8-E5D9-BA73-A41B-972E0C42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62" y="180315"/>
            <a:ext cx="8093141" cy="3833192"/>
          </a:xfrm>
          <a:prstGeom prst="rect">
            <a:avLst/>
          </a:prstGeom>
        </p:spPr>
      </p:pic>
      <p:pic>
        <p:nvPicPr>
          <p:cNvPr id="6" name="Bilde 5" descr="Et bilde som inneholder skjermbilde, tekst, diagram, Font&#10;&#10;KI-generert innhold kan være feil.">
            <a:extLst>
              <a:ext uri="{FF2B5EF4-FFF2-40B4-BE49-F238E27FC236}">
                <a16:creationId xmlns:a16="http://schemas.microsoft.com/office/drawing/2014/main" id="{30185D91-08D5-F6C7-B0DC-11E515E6C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761" y="3606744"/>
            <a:ext cx="8093141" cy="28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BB7CD-16CB-06E7-9B74-7B77F3D3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7F2B5001-60AD-3077-8113-45C2E97B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4" name="Bilde 3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AEEF6CBA-0A7D-E966-7672-7B4EA676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9" y="1788192"/>
            <a:ext cx="10463998" cy="44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2FDE2-CB3D-B6C0-3C60-10C93422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695C9568-3429-A243-ABBC-FCC62E89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3" name="Bilde 2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3D7D74F3-1759-E43C-83EA-37D69D74D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1" y="1467556"/>
            <a:ext cx="10447900" cy="45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4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54AF-2A75-FC2F-6377-7D538D127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E10813DA-0243-3AE7-4B0D-FC550814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1" y="2324747"/>
            <a:ext cx="5231999" cy="2095381"/>
          </a:xfrm>
        </p:spPr>
        <p:txBody>
          <a:bodyPr>
            <a:noAutofit/>
          </a:bodyPr>
          <a:lstStyle/>
          <a:p>
            <a:br>
              <a:rPr lang="nb-NO" sz="1800" noProof="0" dirty="0"/>
            </a:br>
            <a:endParaRPr lang="nb-NO" sz="2800" noProof="0" dirty="0"/>
          </a:p>
        </p:txBody>
      </p:sp>
      <p:pic>
        <p:nvPicPr>
          <p:cNvPr id="4" name="Bilde 3" descr="Et bilde som inneholder tekst, skjermbilde, Font, design&#10;&#10;KI-generert innhold kan være feil.">
            <a:extLst>
              <a:ext uri="{FF2B5EF4-FFF2-40B4-BE49-F238E27FC236}">
                <a16:creationId xmlns:a16="http://schemas.microsoft.com/office/drawing/2014/main" id="{91F57C6D-93C9-A57E-9497-15A529456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53" y="203924"/>
            <a:ext cx="8925826" cy="301391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D5F7FE0-F84C-1C71-0B17-F3B959085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353" y="3365644"/>
            <a:ext cx="8925826" cy="31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Logoikon for Kulturtanken">
            <a:extLst>
              <a:ext uri="{FF2B5EF4-FFF2-40B4-BE49-F238E27FC236}">
                <a16:creationId xmlns:a16="http://schemas.microsoft.com/office/drawing/2014/main" id="{160CA432-16D9-AEE1-7545-BADF08FA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272" y="1629786"/>
            <a:ext cx="3598428" cy="359842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89F21C3-7BB3-21A2-047A-062425A2A69C}"/>
              </a:ext>
            </a:extLst>
          </p:cNvPr>
          <p:cNvSpPr txBox="1">
            <a:spLocks/>
          </p:cNvSpPr>
          <p:nvPr/>
        </p:nvSpPr>
        <p:spPr>
          <a:xfrm>
            <a:off x="5905500" y="3511296"/>
            <a:ext cx="4772024" cy="17992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  <a:t>Ta kontakt ved spørsmål:</a:t>
            </a:r>
            <a:b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</a:br>
            <a: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  <a:t>support@denkulturelleskolesekken.no</a:t>
            </a:r>
          </a:p>
          <a:p>
            <a:endParaRPr lang="nb-NO" sz="1800" noProof="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nb-NO" sz="1800" noProof="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nb-NO" sz="1800" noProof="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r>
              <a:rPr lang="nb-NO" sz="1800" noProof="0" dirty="0">
                <a:solidFill>
                  <a:schemeClr val="bg1"/>
                </a:solidFill>
                <a:latin typeface="+mn-lt"/>
                <a:cs typeface="Times New Roman"/>
              </a:rPr>
              <a:t>! </a:t>
            </a:r>
            <a:endParaRPr lang="nb-NO" sz="1800" noProof="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F32B491-3BC7-88E5-1C31-62D1428FC9AE}"/>
              </a:ext>
            </a:extLst>
          </p:cNvPr>
          <p:cNvSpPr txBox="1">
            <a:spLocks/>
          </p:cNvSpPr>
          <p:nvPr/>
        </p:nvSpPr>
        <p:spPr>
          <a:xfrm>
            <a:off x="5798703" y="1430348"/>
            <a:ext cx="4772025" cy="19573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4800" noProof="0" dirty="0">
                <a:solidFill>
                  <a:schemeClr val="accent5"/>
                </a:solidFill>
                <a:latin typeface="+mj-lt"/>
              </a:rPr>
              <a:t>Takk til alle som svarte </a:t>
            </a:r>
            <a:r>
              <a:rPr lang="nb-NO" sz="4800" noProof="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nb-NO" sz="4800" noProof="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50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Font, line, skjermbilde&#10;&#10;KI-generert innhold kan være feil.">
            <a:extLst>
              <a:ext uri="{FF2B5EF4-FFF2-40B4-BE49-F238E27FC236}">
                <a16:creationId xmlns:a16="http://schemas.microsoft.com/office/drawing/2014/main" id="{A13D15A4-F0D3-95F4-B7BF-9A5D7DDF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874556"/>
            <a:ext cx="8819342" cy="40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49BFA-979B-6B3A-01AB-8524AE25C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, tekst, diagram, design&#10;&#10;KI-generert innhold kan være feil.">
            <a:extLst>
              <a:ext uri="{FF2B5EF4-FFF2-40B4-BE49-F238E27FC236}">
                <a16:creationId xmlns:a16="http://schemas.microsoft.com/office/drawing/2014/main" id="{E05ED342-62D7-2562-E6E1-F39B6041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181134"/>
            <a:ext cx="10594475" cy="40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C95B18-E296-A9F6-4DCA-830626EA3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, tekst, diagram, Font&#10;&#10;KI-generert innhold kan være feil.">
            <a:extLst>
              <a:ext uri="{FF2B5EF4-FFF2-40B4-BE49-F238E27FC236}">
                <a16:creationId xmlns:a16="http://schemas.microsoft.com/office/drawing/2014/main" id="{822ABE52-31C5-64D2-A47F-8C5F8A5A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225148"/>
            <a:ext cx="10368109" cy="39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7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909C7-D3F3-5D52-FF2F-7B33F22B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9C262EEB-4BC3-4E25-94C9-8B357357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62" y="1375119"/>
            <a:ext cx="10584075" cy="48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193A2-8773-CF59-ADC0-4BFAAC50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, tekst, diagram, sirkel&#10;&#10;KI-generert innhold kan være feil.">
            <a:extLst>
              <a:ext uri="{FF2B5EF4-FFF2-40B4-BE49-F238E27FC236}">
                <a16:creationId xmlns:a16="http://schemas.microsoft.com/office/drawing/2014/main" id="{7F48A788-DB57-3A3B-1CDE-DB34DB07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666940"/>
            <a:ext cx="10272575" cy="37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5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BC327-5508-F1CB-CCE8-36729BA2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18E6A-5F60-2602-7E41-E56E7985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8815711" cy="3837600"/>
          </a:xfrm>
        </p:spPr>
        <p:txBody>
          <a:bodyPr>
            <a:normAutofit/>
          </a:bodyPr>
          <a:lstStyle/>
          <a:p>
            <a:endParaRPr lang="nb-NO" sz="4000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6A8F346-D34C-70A1-9CBC-5BDF40B6E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b-NO" sz="2800" noProof="0" dirty="0"/>
          </a:p>
        </p:txBody>
      </p:sp>
      <p:pic>
        <p:nvPicPr>
          <p:cNvPr id="5" name="Bilde 4" descr="Et bilde som inneholder tekst, diagram, Font, skjermbilde&#10;&#10;KI-generert innhold kan være feil.">
            <a:extLst>
              <a:ext uri="{FF2B5EF4-FFF2-40B4-BE49-F238E27FC236}">
                <a16:creationId xmlns:a16="http://schemas.microsoft.com/office/drawing/2014/main" id="{0B7A9FF6-59BC-89BE-5630-D69100820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8" y="1792099"/>
            <a:ext cx="10421265" cy="38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33AAA-CC79-EE5B-F962-145CB9344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E0F72764-BEA3-BA05-A11F-13564060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7" y="1269242"/>
            <a:ext cx="10255029" cy="45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66657"/>
      </p:ext>
    </p:extLst>
  </p:cSld>
  <p:clrMapOvr>
    <a:masterClrMapping/>
  </p:clrMapOvr>
</p:sld>
</file>

<file path=ppt/theme/theme1.xml><?xml version="1.0" encoding="utf-8"?>
<a:theme xmlns:a="http://schemas.openxmlformats.org/drawingml/2006/main" name="KT grønn palett">
  <a:themeElements>
    <a:clrScheme name="KT grønn palett">
      <a:dk1>
        <a:srgbClr val="000000"/>
      </a:dk1>
      <a:lt1>
        <a:srgbClr val="FFFFFF"/>
      </a:lt1>
      <a:dk2>
        <a:srgbClr val="073941"/>
      </a:dk2>
      <a:lt2>
        <a:srgbClr val="CEEDDD"/>
      </a:lt2>
      <a:accent1>
        <a:srgbClr val="F8F9BB"/>
      </a:accent1>
      <a:accent2>
        <a:srgbClr val="FFE300"/>
      </a:accent2>
      <a:accent3>
        <a:srgbClr val="127585"/>
      </a:accent3>
      <a:accent4>
        <a:srgbClr val="55C8A8"/>
      </a:accent4>
      <a:accent5>
        <a:srgbClr val="A3D8BF"/>
      </a:accent5>
      <a:accent6>
        <a:srgbClr val="FFE300"/>
      </a:accent6>
      <a:hlink>
        <a:srgbClr val="127585"/>
      </a:hlink>
      <a:folHlink>
        <a:srgbClr val="55C8A8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D8FB873C-50CA-45BD-B7F8-FF32C475673D}"/>
    </a:ext>
  </a:extLst>
</a:theme>
</file>

<file path=ppt/theme/theme2.xml><?xml version="1.0" encoding="utf-8"?>
<a:theme xmlns:a="http://schemas.openxmlformats.org/drawingml/2006/main" name="KT oransje palett">
  <a:themeElements>
    <a:clrScheme name="KT oransje palett">
      <a:dk1>
        <a:srgbClr val="000000"/>
      </a:dk1>
      <a:lt1>
        <a:srgbClr val="FFFFFF"/>
      </a:lt1>
      <a:dk2>
        <a:srgbClr val="661516"/>
      </a:dk2>
      <a:lt2>
        <a:srgbClr val="FCE7D4"/>
      </a:lt2>
      <a:accent1>
        <a:srgbClr val="E4151E"/>
      </a:accent1>
      <a:accent2>
        <a:srgbClr val="D64400"/>
      </a:accent2>
      <a:accent3>
        <a:srgbClr val="EB6446"/>
      </a:accent3>
      <a:accent4>
        <a:srgbClr val="F9A148"/>
      </a:accent4>
      <a:accent5>
        <a:srgbClr val="FAB36B"/>
      </a:accent5>
      <a:accent6>
        <a:srgbClr val="FFB3D9"/>
      </a:accent6>
      <a:hlink>
        <a:srgbClr val="D64400"/>
      </a:hlink>
      <a:folHlink>
        <a:srgbClr val="EB6446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7B261DFE-8594-4A45-BC9A-93894A584903}"/>
    </a:ext>
  </a:extLst>
</a:theme>
</file>

<file path=ppt/theme/theme3.xml><?xml version="1.0" encoding="utf-8"?>
<a:theme xmlns:a="http://schemas.openxmlformats.org/drawingml/2006/main" name="KT blå palett">
  <a:themeElements>
    <a:clrScheme name="KT blå palett">
      <a:dk1>
        <a:srgbClr val="000000"/>
      </a:dk1>
      <a:lt1>
        <a:srgbClr val="FFFFFF"/>
      </a:lt1>
      <a:dk2>
        <a:srgbClr val="0E2377"/>
      </a:dk2>
      <a:lt2>
        <a:srgbClr val="D3E9F4"/>
      </a:lt2>
      <a:accent1>
        <a:srgbClr val="2448CC"/>
      </a:accent1>
      <a:accent2>
        <a:srgbClr val="92C6F4"/>
      </a:accent2>
      <a:accent3>
        <a:srgbClr val="FF8DBB"/>
      </a:accent3>
      <a:accent4>
        <a:srgbClr val="FFB3D9"/>
      </a:accent4>
      <a:accent5>
        <a:srgbClr val="F9A148"/>
      </a:accent5>
      <a:accent6>
        <a:srgbClr val="FAB36B"/>
      </a:accent6>
      <a:hlink>
        <a:srgbClr val="2448CC"/>
      </a:hlink>
      <a:folHlink>
        <a:srgbClr val="92C6F4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23F9FE1A-E708-4AE0-ACB9-DEDD167FA9A5}"/>
    </a:ext>
  </a:extLst>
</a:theme>
</file>

<file path=ppt/theme/theme4.xml><?xml version="1.0" encoding="utf-8"?>
<a:theme xmlns:a="http://schemas.openxmlformats.org/drawingml/2006/main" name="KT lilla palett">
  <a:themeElements>
    <a:clrScheme name="KT lilla palett">
      <a:dk1>
        <a:srgbClr val="000000"/>
      </a:dk1>
      <a:lt1>
        <a:srgbClr val="FFFFFF"/>
      </a:lt1>
      <a:dk2>
        <a:srgbClr val="2D0C42"/>
      </a:dk2>
      <a:lt2>
        <a:srgbClr val="FFE1F0"/>
      </a:lt2>
      <a:accent1>
        <a:srgbClr val="B957DD"/>
      </a:accent1>
      <a:accent2>
        <a:srgbClr val="DB71D8"/>
      </a:accent2>
      <a:accent3>
        <a:srgbClr val="EFC7FC"/>
      </a:accent3>
      <a:accent4>
        <a:srgbClr val="FF8DBB"/>
      </a:accent4>
      <a:accent5>
        <a:srgbClr val="FFB3D9"/>
      </a:accent5>
      <a:accent6>
        <a:srgbClr val="FAB36B"/>
      </a:accent6>
      <a:hlink>
        <a:srgbClr val="2D0C42"/>
      </a:hlink>
      <a:folHlink>
        <a:srgbClr val="B957DD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og DKS - norsk presentasjon 2025_v2.pptx" id="{B1C33DB6-0EDD-4B80-A857-BA4236FFF2B3}" vid="{93B2C8D5-0659-46E6-AB37-B0C006BE0958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8671E3322EB446B6FC74338D261A81" ma:contentTypeVersion="4" ma:contentTypeDescription="Opprett et nytt dokument." ma:contentTypeScope="" ma:versionID="bcaf484afe55686859dbaa61f85f492f">
  <xsd:schema xmlns:xsd="http://www.w3.org/2001/XMLSchema" xmlns:xs="http://www.w3.org/2001/XMLSchema" xmlns:p="http://schemas.microsoft.com/office/2006/metadata/properties" xmlns:ns2="d0e1fc14-e2c5-46be-bf06-828b9fd9d369" targetNamespace="http://schemas.microsoft.com/office/2006/metadata/properties" ma:root="true" ma:fieldsID="b63846b8e76b024acfda21bccee32dd0" ns2:_="">
    <xsd:import namespace="d0e1fc14-e2c5-46be-bf06-828b9fd9d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1fc14-e2c5-46be-bf06-828b9fd9d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5147A-2118-4EB4-92EA-274122FB36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E1D47-66DC-47A7-954A-EBAE223852C5}">
  <ds:schemaRefs>
    <ds:schemaRef ds:uri="http://purl.org/dc/dcmitype/"/>
    <ds:schemaRef ds:uri="http://schemas.microsoft.com/office/infopath/2007/PartnerControls"/>
    <ds:schemaRef ds:uri="fb7265e2-8f8a-46bf-9fe3-8128fe3363b6"/>
    <ds:schemaRef ds:uri="http://schemas.microsoft.com/office/2006/documentManagement/types"/>
    <ds:schemaRef ds:uri="a08d1d7f-78cd-432b-a1b8-3f976aa078f6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87E161-2037-408E-8161-538808473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e1fc14-e2c5-46be-bf06-828b9fd9d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ce76575-38c3-46ac-ad1b-55adf32b96aa}" enabled="0" method="" siteId="{5ce76575-38c3-46ac-ad1b-55adf32b96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Kulturtanken og DKS - norsk mal 2025_v2</Template>
  <TotalTime>1859</TotalTime>
  <Words>119</Words>
  <Application>Microsoft Office PowerPoint</Application>
  <PresentationFormat>Widescreen</PresentationFormat>
  <Paragraphs>56</Paragraphs>
  <Slides>29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29</vt:i4>
      </vt:variant>
    </vt:vector>
  </HeadingPairs>
  <TitlesOfParts>
    <vt:vector size="39" baseType="lpstr">
      <vt:lpstr>Times New Roman</vt:lpstr>
      <vt:lpstr>Calibri</vt:lpstr>
      <vt:lpstr>Arial</vt:lpstr>
      <vt:lpstr>Aptos</vt:lpstr>
      <vt:lpstr>Wingdings</vt:lpstr>
      <vt:lpstr>Merriweather</vt:lpstr>
      <vt:lpstr>KT grønn palett</vt:lpstr>
      <vt:lpstr>KT oransje palett</vt:lpstr>
      <vt:lpstr>KT blå palett</vt:lpstr>
      <vt:lpstr>KT lilla palett</vt:lpstr>
      <vt:lpstr>Presentasjon brukerundersøkelse DKS-portalen 2025</vt:lpstr>
      <vt:lpstr>Hensikt med undersøkelsen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PowerPoint-presentasjon</vt:lpstr>
    </vt:vector>
  </TitlesOfParts>
  <Company>CCM - 365 apps for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Tollefsen</dc:creator>
  <cp:lastModifiedBy>Anders Tollefsen</cp:lastModifiedBy>
  <cp:revision>1</cp:revision>
  <dcterms:created xsi:type="dcterms:W3CDTF">2026-01-12T09:44:11Z</dcterms:created>
  <dcterms:modified xsi:type="dcterms:W3CDTF">2026-01-14T15:28:16Z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0x0101009A8671E3322EB446B6FC74338D261A81</vt:lpwstr>
  </property>
  <property fmtid="{D5CDD505-2E9C-101B-9397-08002B2CF9AE}" pid="3" name="MediaServiceImageTags">
    <vt:lpwstr/>
  </property>
</Properties>
</file>