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9" r:id="rId4"/>
    <p:sldMasterId id="2147483735" r:id="rId5"/>
    <p:sldMasterId id="2147483705" r:id="rId6"/>
    <p:sldMasterId id="2147483721" r:id="rId7"/>
  </p:sldMasterIdLst>
  <p:notesMasterIdLst>
    <p:notesMasterId r:id="rId34"/>
  </p:notesMasterIdLst>
  <p:handoutMasterIdLst>
    <p:handoutMasterId r:id="rId35"/>
  </p:handoutMasterIdLst>
  <p:sldIdLst>
    <p:sldId id="261" r:id="rId8"/>
    <p:sldId id="548" r:id="rId9"/>
    <p:sldId id="553" r:id="rId10"/>
    <p:sldId id="623" r:id="rId11"/>
    <p:sldId id="624" r:id="rId12"/>
    <p:sldId id="626" r:id="rId13"/>
    <p:sldId id="627" r:id="rId14"/>
    <p:sldId id="628" r:id="rId15"/>
    <p:sldId id="631" r:id="rId16"/>
    <p:sldId id="632" r:id="rId17"/>
    <p:sldId id="634" r:id="rId18"/>
    <p:sldId id="633" r:id="rId19"/>
    <p:sldId id="635" r:id="rId20"/>
    <p:sldId id="637" r:id="rId21"/>
    <p:sldId id="638" r:id="rId22"/>
    <p:sldId id="639" r:id="rId23"/>
    <p:sldId id="640" r:id="rId24"/>
    <p:sldId id="641" r:id="rId25"/>
    <p:sldId id="642" r:id="rId26"/>
    <p:sldId id="647" r:id="rId27"/>
    <p:sldId id="646" r:id="rId28"/>
    <p:sldId id="645" r:id="rId29"/>
    <p:sldId id="644" r:id="rId30"/>
    <p:sldId id="643" r:id="rId31"/>
    <p:sldId id="648" r:id="rId32"/>
    <p:sldId id="575" r:id="rId33"/>
  </p:sldIdLst>
  <p:sldSz cx="12192000" cy="6858000"/>
  <p:notesSz cx="6858000" cy="9144000"/>
  <p:embeddedFontLst>
    <p:embeddedFont>
      <p:font typeface="Merriweather" panose="00000500000000000000" pitchFamily="2" charset="0"/>
      <p:regular r:id="rId36"/>
      <p:bold r:id="rId37"/>
      <p:italic r:id="rId38"/>
      <p:boldItalic r:id="rId39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nledning" id="{DDBD6F57-C42D-4AF6-ADD3-1AE8FDBDEE4F}">
          <p14:sldIdLst>
            <p14:sldId id="261"/>
            <p14:sldId id="548"/>
          </p14:sldIdLst>
        </p14:section>
        <p14:section name="Kulturtankens strategi" id="{BD6007C1-6286-403F-874B-3F64388FDA93}">
          <p14:sldIdLst>
            <p14:sldId id="553"/>
            <p14:sldId id="623"/>
            <p14:sldId id="624"/>
            <p14:sldId id="626"/>
            <p14:sldId id="627"/>
            <p14:sldId id="628"/>
            <p14:sldId id="631"/>
            <p14:sldId id="632"/>
            <p14:sldId id="634"/>
            <p14:sldId id="633"/>
            <p14:sldId id="635"/>
            <p14:sldId id="637"/>
            <p14:sldId id="638"/>
            <p14:sldId id="639"/>
            <p14:sldId id="640"/>
            <p14:sldId id="641"/>
            <p14:sldId id="642"/>
            <p14:sldId id="647"/>
            <p14:sldId id="646"/>
            <p14:sldId id="645"/>
            <p14:sldId id="644"/>
            <p14:sldId id="643"/>
            <p14:sldId id="648"/>
            <p14:sldId id="5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C6F4"/>
    <a:srgbClr val="FFB3D9"/>
    <a:srgbClr val="094E58"/>
    <a:srgbClr val="A0008C"/>
    <a:srgbClr val="FCE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78F35D-762B-49D2-94E7-B38F243104B7}" v="2" dt="2026-01-14T12:08:20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078" autoAdjust="0"/>
  </p:normalViewPr>
  <p:slideViewPr>
    <p:cSldViewPr snapToGrid="0">
      <p:cViewPr varScale="1">
        <p:scale>
          <a:sx n="68" d="100"/>
          <a:sy n="68" d="100"/>
        </p:scale>
        <p:origin x="1262" y="278"/>
      </p:cViewPr>
      <p:guideLst/>
    </p:cSldViewPr>
  </p:slideViewPr>
  <p:outlineViewPr>
    <p:cViewPr>
      <p:scale>
        <a:sx n="33" d="100"/>
        <a:sy n="33" d="100"/>
      </p:scale>
      <p:origin x="0" y="-1483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4.fntdata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1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font" Target="fonts/font3.fntdata"/><Relationship Id="rId20" Type="http://schemas.openxmlformats.org/officeDocument/2006/relationships/slide" Target="slides/slide13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Tollefsen" userId="abe82b31-4654-413d-aa7d-ae3efcb8ab7b" providerId="ADAL" clId="{45F377E4-E0F7-4BBD-BB47-46BEF147196F}"/>
    <pc:docChg chg="undo custSel addSld delSld modSld sldOrd delSection modSection">
      <pc:chgData name="Anders Tollefsen" userId="abe82b31-4654-413d-aa7d-ae3efcb8ab7b" providerId="ADAL" clId="{45F377E4-E0F7-4BBD-BB47-46BEF147196F}" dt="2026-01-14T15:26:22.746" v="275" actId="700"/>
      <pc:docMkLst>
        <pc:docMk/>
      </pc:docMkLst>
      <pc:sldChg chg="modSp mod">
        <pc:chgData name="Anders Tollefsen" userId="abe82b31-4654-413d-aa7d-ae3efcb8ab7b" providerId="ADAL" clId="{45F377E4-E0F7-4BBD-BB47-46BEF147196F}" dt="2026-01-13T13:24:13.796" v="1" actId="255"/>
        <pc:sldMkLst>
          <pc:docMk/>
          <pc:sldMk cId="2032999857" sldId="261"/>
        </pc:sldMkLst>
        <pc:spChg chg="mod">
          <ac:chgData name="Anders Tollefsen" userId="abe82b31-4654-413d-aa7d-ae3efcb8ab7b" providerId="ADAL" clId="{45F377E4-E0F7-4BBD-BB47-46BEF147196F}" dt="2026-01-13T13:24:13.796" v="1" actId="255"/>
          <ac:spMkLst>
            <pc:docMk/>
            <pc:sldMk cId="2032999857" sldId="261"/>
            <ac:spMk id="3" creationId="{17682B02-A563-5E36-4E46-AEDA231E94B2}"/>
          </ac:spMkLst>
        </pc:spChg>
      </pc:sldChg>
      <pc:sldChg chg="modSp mod">
        <pc:chgData name="Anders Tollefsen" userId="abe82b31-4654-413d-aa7d-ae3efcb8ab7b" providerId="ADAL" clId="{45F377E4-E0F7-4BBD-BB47-46BEF147196F}" dt="2026-01-13T13:29:12.488" v="60" actId="20577"/>
        <pc:sldMkLst>
          <pc:docMk/>
          <pc:sldMk cId="3089602117" sldId="548"/>
        </pc:sldMkLst>
        <pc:spChg chg="mod">
          <ac:chgData name="Anders Tollefsen" userId="abe82b31-4654-413d-aa7d-ae3efcb8ab7b" providerId="ADAL" clId="{45F377E4-E0F7-4BBD-BB47-46BEF147196F}" dt="2026-01-13T13:29:12.488" v="60" actId="20577"/>
          <ac:spMkLst>
            <pc:docMk/>
            <pc:sldMk cId="3089602117" sldId="548"/>
            <ac:spMk id="4" creationId="{E17CE994-9EA5-EB0E-FECA-CDF51D85A752}"/>
          </ac:spMkLst>
        </pc:spChg>
      </pc:sldChg>
      <pc:sldChg chg="addSp delSp modSp mod modClrScheme chgLayout">
        <pc:chgData name="Anders Tollefsen" userId="abe82b31-4654-413d-aa7d-ae3efcb8ab7b" providerId="ADAL" clId="{45F377E4-E0F7-4BBD-BB47-46BEF147196F}" dt="2026-01-13T13:55:55.418" v="66" actId="1076"/>
        <pc:sldMkLst>
          <pc:docMk/>
          <pc:sldMk cId="840257028" sldId="553"/>
        </pc:sldMkLst>
        <pc:spChg chg="del">
          <ac:chgData name="Anders Tollefsen" userId="abe82b31-4654-413d-aa7d-ae3efcb8ab7b" providerId="ADAL" clId="{45F377E4-E0F7-4BBD-BB47-46BEF147196F}" dt="2026-01-13T13:26:47.335" v="5" actId="700"/>
          <ac:spMkLst>
            <pc:docMk/>
            <pc:sldMk cId="840257028" sldId="553"/>
            <ac:spMk id="2" creationId="{8099DAA6-FEA1-C403-E5C7-989F9D5EA04C}"/>
          </ac:spMkLst>
        </pc:spChg>
        <pc:spChg chg="del">
          <ac:chgData name="Anders Tollefsen" userId="abe82b31-4654-413d-aa7d-ae3efcb8ab7b" providerId="ADAL" clId="{45F377E4-E0F7-4BBD-BB47-46BEF147196F}" dt="2026-01-13T13:26:47.335" v="5" actId="700"/>
          <ac:spMkLst>
            <pc:docMk/>
            <pc:sldMk cId="840257028" sldId="553"/>
            <ac:spMk id="3" creationId="{176C48F5-4B19-36A3-5A61-D378CC743456}"/>
          </ac:spMkLst>
        </pc:spChg>
        <pc:picChg chg="del">
          <ac:chgData name="Anders Tollefsen" userId="abe82b31-4654-413d-aa7d-ae3efcb8ab7b" providerId="ADAL" clId="{45F377E4-E0F7-4BBD-BB47-46BEF147196F}" dt="2026-01-13T13:26:31.488" v="2" actId="478"/>
          <ac:picMkLst>
            <pc:docMk/>
            <pc:sldMk cId="840257028" sldId="553"/>
            <ac:picMk id="7" creationId="{A13D15A4-F0D3-95F4-B7BF-9A5D7DDFD984}"/>
          </ac:picMkLst>
        </pc:picChg>
        <pc:picChg chg="add mod">
          <ac:chgData name="Anders Tollefsen" userId="abe82b31-4654-413d-aa7d-ae3efcb8ab7b" providerId="ADAL" clId="{45F377E4-E0F7-4BBD-BB47-46BEF147196F}" dt="2026-01-13T13:55:55.418" v="66" actId="1076"/>
          <ac:picMkLst>
            <pc:docMk/>
            <pc:sldMk cId="840257028" sldId="553"/>
            <ac:picMk id="9" creationId="{34E75A64-49B4-3A85-83D9-978573B6503E}"/>
          </ac:picMkLst>
        </pc:picChg>
      </pc:sldChg>
      <pc:sldChg chg="del">
        <pc:chgData name="Anders Tollefsen" userId="abe82b31-4654-413d-aa7d-ae3efcb8ab7b" providerId="ADAL" clId="{45F377E4-E0F7-4BBD-BB47-46BEF147196F}" dt="2026-01-14T12:09:49.887" v="270" actId="47"/>
        <pc:sldMkLst>
          <pc:docMk/>
          <pc:sldMk cId="329583901" sldId="561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647781176" sldId="563"/>
        </pc:sldMkLst>
      </pc:sldChg>
      <pc:sldChg chg="addSp delSp modSp mod modClrScheme chgLayout">
        <pc:chgData name="Anders Tollefsen" userId="abe82b31-4654-413d-aa7d-ae3efcb8ab7b" providerId="ADAL" clId="{45F377E4-E0F7-4BBD-BB47-46BEF147196F}" dt="2026-01-14T15:26:22.746" v="275" actId="700"/>
        <pc:sldMkLst>
          <pc:docMk/>
          <pc:sldMk cId="2549509986" sldId="575"/>
        </pc:sldMkLst>
        <pc:spChg chg="add del mod ord">
          <ac:chgData name="Anders Tollefsen" userId="abe82b31-4654-413d-aa7d-ae3efcb8ab7b" providerId="ADAL" clId="{45F377E4-E0F7-4BBD-BB47-46BEF147196F}" dt="2026-01-14T15:26:22.746" v="275" actId="700"/>
          <ac:spMkLst>
            <pc:docMk/>
            <pc:sldMk cId="2549509986" sldId="575"/>
            <ac:spMk id="3" creationId="{0EB285AF-6AD5-17F8-6A01-20E92BBD7866}"/>
          </ac:spMkLst>
        </pc:spChg>
        <pc:spChg chg="add del mod ord">
          <ac:chgData name="Anders Tollefsen" userId="abe82b31-4654-413d-aa7d-ae3efcb8ab7b" providerId="ADAL" clId="{45F377E4-E0F7-4BBD-BB47-46BEF147196F}" dt="2026-01-14T15:26:22.746" v="275" actId="700"/>
          <ac:spMkLst>
            <pc:docMk/>
            <pc:sldMk cId="2549509986" sldId="575"/>
            <ac:spMk id="6" creationId="{FAF4118D-CAE0-D4AE-5E45-B0840FC6A516}"/>
          </ac:spMkLst>
        </pc:spChg>
        <pc:spChg chg="add del mod ord">
          <ac:chgData name="Anders Tollefsen" userId="abe82b31-4654-413d-aa7d-ae3efcb8ab7b" providerId="ADAL" clId="{45F377E4-E0F7-4BBD-BB47-46BEF147196F}" dt="2026-01-14T15:26:22.746" v="275" actId="700"/>
          <ac:spMkLst>
            <pc:docMk/>
            <pc:sldMk cId="2549509986" sldId="575"/>
            <ac:spMk id="7" creationId="{C64AAD42-C583-8A01-7EF6-009908F8BCED}"/>
          </ac:spMkLst>
        </pc:spChg>
      </pc:sldChg>
      <pc:sldChg chg="del">
        <pc:chgData name="Anders Tollefsen" userId="abe82b31-4654-413d-aa7d-ae3efcb8ab7b" providerId="ADAL" clId="{45F377E4-E0F7-4BBD-BB47-46BEF147196F}" dt="2026-01-13T13:26:33.188" v="3" actId="47"/>
        <pc:sldMkLst>
          <pc:docMk/>
          <pc:sldMk cId="3097950902" sldId="599"/>
        </pc:sldMkLst>
      </pc:sldChg>
      <pc:sldChg chg="del">
        <pc:chgData name="Anders Tollefsen" userId="abe82b31-4654-413d-aa7d-ae3efcb8ab7b" providerId="ADAL" clId="{45F377E4-E0F7-4BBD-BB47-46BEF147196F}" dt="2026-01-13T13:26:37.103" v="4" actId="47"/>
        <pc:sldMkLst>
          <pc:docMk/>
          <pc:sldMk cId="861577137" sldId="600"/>
        </pc:sldMkLst>
      </pc:sldChg>
      <pc:sldChg chg="del">
        <pc:chgData name="Anders Tollefsen" userId="abe82b31-4654-413d-aa7d-ae3efcb8ab7b" providerId="ADAL" clId="{45F377E4-E0F7-4BBD-BB47-46BEF147196F}" dt="2026-01-13T14:03:52.518" v="100" actId="47"/>
        <pc:sldMkLst>
          <pc:docMk/>
          <pc:sldMk cId="1103631170" sldId="601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1645452897" sldId="602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1165433382" sldId="603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1897966657" sldId="604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2090316329" sldId="605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4023890565" sldId="606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2875978462" sldId="607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751569091" sldId="608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2258512146" sldId="609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3308491579" sldId="610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1634698871" sldId="611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1320633760" sldId="612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3076513102" sldId="613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1746609513" sldId="614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1999787258" sldId="615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649952742" sldId="616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796045970" sldId="617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2169953731" sldId="618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1551242748" sldId="619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4183426134" sldId="620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630784968" sldId="621"/>
        </pc:sldMkLst>
      </pc:sldChg>
      <pc:sldChg chg="del">
        <pc:chgData name="Anders Tollefsen" userId="abe82b31-4654-413d-aa7d-ae3efcb8ab7b" providerId="ADAL" clId="{45F377E4-E0F7-4BBD-BB47-46BEF147196F}" dt="2026-01-14T12:08:57.137" v="262" actId="47"/>
        <pc:sldMkLst>
          <pc:docMk/>
          <pc:sldMk cId="4059173614" sldId="622"/>
        </pc:sldMkLst>
      </pc:sldChg>
      <pc:sldChg chg="addSp modSp add mod">
        <pc:chgData name="Anders Tollefsen" userId="abe82b31-4654-413d-aa7d-ae3efcb8ab7b" providerId="ADAL" clId="{45F377E4-E0F7-4BBD-BB47-46BEF147196F}" dt="2026-01-13T13:56:25.840" v="72" actId="1076"/>
        <pc:sldMkLst>
          <pc:docMk/>
          <pc:sldMk cId="2060961678" sldId="623"/>
        </pc:sldMkLst>
        <pc:picChg chg="add mod">
          <ac:chgData name="Anders Tollefsen" userId="abe82b31-4654-413d-aa7d-ae3efcb8ab7b" providerId="ADAL" clId="{45F377E4-E0F7-4BBD-BB47-46BEF147196F}" dt="2026-01-13T13:56:25.840" v="72" actId="1076"/>
          <ac:picMkLst>
            <pc:docMk/>
            <pc:sldMk cId="2060961678" sldId="623"/>
            <ac:picMk id="3" creationId="{0A577A45-F46D-5DB4-D34F-6E36803FC6B9}"/>
          </ac:picMkLst>
        </pc:picChg>
      </pc:sldChg>
      <pc:sldChg chg="addSp modSp add mod">
        <pc:chgData name="Anders Tollefsen" userId="abe82b31-4654-413d-aa7d-ae3efcb8ab7b" providerId="ADAL" clId="{45F377E4-E0F7-4BBD-BB47-46BEF147196F}" dt="2026-01-13T14:02:12.123" v="81" actId="1076"/>
        <pc:sldMkLst>
          <pc:docMk/>
          <pc:sldMk cId="2933022523" sldId="624"/>
        </pc:sldMkLst>
        <pc:picChg chg="add mod">
          <ac:chgData name="Anders Tollefsen" userId="abe82b31-4654-413d-aa7d-ae3efcb8ab7b" providerId="ADAL" clId="{45F377E4-E0F7-4BBD-BB47-46BEF147196F}" dt="2026-01-13T14:02:12.123" v="81" actId="1076"/>
          <ac:picMkLst>
            <pc:docMk/>
            <pc:sldMk cId="2933022523" sldId="624"/>
            <ac:picMk id="3" creationId="{D9D89922-72E5-929A-FD40-23CD086E367E}"/>
          </ac:picMkLst>
        </pc:picChg>
      </pc:sldChg>
      <pc:sldChg chg="addSp delSp modSp add del mod ord">
        <pc:chgData name="Anders Tollefsen" userId="abe82b31-4654-413d-aa7d-ae3efcb8ab7b" providerId="ADAL" clId="{45F377E4-E0F7-4BBD-BB47-46BEF147196F}" dt="2026-01-14T12:08:57.137" v="262" actId="47"/>
        <pc:sldMkLst>
          <pc:docMk/>
          <pc:sldMk cId="34655026" sldId="625"/>
        </pc:sldMkLst>
        <pc:spChg chg="add del mod">
          <ac:chgData name="Anders Tollefsen" userId="abe82b31-4654-413d-aa7d-ae3efcb8ab7b" providerId="ADAL" clId="{45F377E4-E0F7-4BBD-BB47-46BEF147196F}" dt="2026-01-13T14:11:21.885" v="116" actId="478"/>
          <ac:spMkLst>
            <pc:docMk/>
            <pc:sldMk cId="34655026" sldId="625"/>
            <ac:spMk id="3" creationId="{C4536E50-5C57-8221-B4EB-C2F918CA9F2B}"/>
          </ac:spMkLst>
        </pc:spChg>
        <pc:spChg chg="mod">
          <ac:chgData name="Anders Tollefsen" userId="abe82b31-4654-413d-aa7d-ae3efcb8ab7b" providerId="ADAL" clId="{45F377E4-E0F7-4BBD-BB47-46BEF147196F}" dt="2026-01-13T14:11:21.008" v="115" actId="6549"/>
          <ac:spMkLst>
            <pc:docMk/>
            <pc:sldMk cId="34655026" sldId="625"/>
            <ac:spMk id="4" creationId="{8AEE4BC1-4EE5-376A-22C9-63AC2F2EC321}"/>
          </ac:spMkLst>
        </pc:spChg>
        <pc:spChg chg="add del mod">
          <ac:chgData name="Anders Tollefsen" userId="abe82b31-4654-413d-aa7d-ae3efcb8ab7b" providerId="ADAL" clId="{45F377E4-E0F7-4BBD-BB47-46BEF147196F}" dt="2026-01-13T14:11:21.885" v="116" actId="478"/>
          <ac:spMkLst>
            <pc:docMk/>
            <pc:sldMk cId="34655026" sldId="625"/>
            <ac:spMk id="6" creationId="{C795DE39-DA71-4D31-9E46-B22288315C8D}"/>
          </ac:spMkLst>
        </pc:spChg>
      </pc:sldChg>
      <pc:sldChg chg="addSp modSp add mod">
        <pc:chgData name="Anders Tollefsen" userId="abe82b31-4654-413d-aa7d-ae3efcb8ab7b" providerId="ADAL" clId="{45F377E4-E0F7-4BBD-BB47-46BEF147196F}" dt="2026-01-13T14:02:36.715" v="87" actId="1076"/>
        <pc:sldMkLst>
          <pc:docMk/>
          <pc:sldMk cId="3756752127" sldId="626"/>
        </pc:sldMkLst>
        <pc:picChg chg="add mod">
          <ac:chgData name="Anders Tollefsen" userId="abe82b31-4654-413d-aa7d-ae3efcb8ab7b" providerId="ADAL" clId="{45F377E4-E0F7-4BBD-BB47-46BEF147196F}" dt="2026-01-13T14:02:36.715" v="87" actId="1076"/>
          <ac:picMkLst>
            <pc:docMk/>
            <pc:sldMk cId="3756752127" sldId="626"/>
            <ac:picMk id="3" creationId="{485CEE74-8F68-5254-9ED2-040971345A3E}"/>
          </ac:picMkLst>
        </pc:picChg>
      </pc:sldChg>
      <pc:sldChg chg="addSp modSp add mod">
        <pc:chgData name="Anders Tollefsen" userId="abe82b31-4654-413d-aa7d-ae3efcb8ab7b" providerId="ADAL" clId="{45F377E4-E0F7-4BBD-BB47-46BEF147196F}" dt="2026-01-13T14:03:09.356" v="93" actId="1076"/>
        <pc:sldMkLst>
          <pc:docMk/>
          <pc:sldMk cId="2451376120" sldId="627"/>
        </pc:sldMkLst>
        <pc:picChg chg="add mod">
          <ac:chgData name="Anders Tollefsen" userId="abe82b31-4654-413d-aa7d-ae3efcb8ab7b" providerId="ADAL" clId="{45F377E4-E0F7-4BBD-BB47-46BEF147196F}" dt="2026-01-13T14:03:09.356" v="93" actId="1076"/>
          <ac:picMkLst>
            <pc:docMk/>
            <pc:sldMk cId="2451376120" sldId="627"/>
            <ac:picMk id="3" creationId="{EF9B781B-3DB4-21D9-595F-AB00CDDD9505}"/>
          </ac:picMkLst>
        </pc:picChg>
      </pc:sldChg>
      <pc:sldChg chg="addSp modSp add mod">
        <pc:chgData name="Anders Tollefsen" userId="abe82b31-4654-413d-aa7d-ae3efcb8ab7b" providerId="ADAL" clId="{45F377E4-E0F7-4BBD-BB47-46BEF147196F}" dt="2026-01-13T14:03:42.333" v="99" actId="1076"/>
        <pc:sldMkLst>
          <pc:docMk/>
          <pc:sldMk cId="1661689341" sldId="628"/>
        </pc:sldMkLst>
        <pc:picChg chg="add mod">
          <ac:chgData name="Anders Tollefsen" userId="abe82b31-4654-413d-aa7d-ae3efcb8ab7b" providerId="ADAL" clId="{45F377E4-E0F7-4BBD-BB47-46BEF147196F}" dt="2026-01-13T14:03:42.333" v="99" actId="1076"/>
          <ac:picMkLst>
            <pc:docMk/>
            <pc:sldMk cId="1661689341" sldId="628"/>
            <ac:picMk id="3" creationId="{95D2F730-36BF-DA9A-E25B-8DC79FA99869}"/>
          </ac:picMkLst>
        </pc:picChg>
      </pc:sldChg>
      <pc:sldChg chg="delSp add del mod chgLayout">
        <pc:chgData name="Anders Tollefsen" userId="abe82b31-4654-413d-aa7d-ae3efcb8ab7b" providerId="ADAL" clId="{45F377E4-E0F7-4BBD-BB47-46BEF147196F}" dt="2026-01-14T12:08:57.137" v="262" actId="47"/>
        <pc:sldMkLst>
          <pc:docMk/>
          <pc:sldMk cId="1677202568" sldId="629"/>
        </pc:sldMkLst>
        <pc:picChg chg="del">
          <ac:chgData name="Anders Tollefsen" userId="abe82b31-4654-413d-aa7d-ae3efcb8ab7b" providerId="ADAL" clId="{45F377E4-E0F7-4BBD-BB47-46BEF147196F}" dt="2026-01-13T14:10:18.494" v="103" actId="478"/>
          <ac:picMkLst>
            <pc:docMk/>
            <pc:sldMk cId="1677202568" sldId="629"/>
            <ac:picMk id="3" creationId="{D5428D69-A3EA-8289-F5DF-34D22EC4BCB3}"/>
          </ac:picMkLst>
        </pc:picChg>
      </pc:sldChg>
      <pc:sldChg chg="delSp add del mod">
        <pc:chgData name="Anders Tollefsen" userId="abe82b31-4654-413d-aa7d-ae3efcb8ab7b" providerId="ADAL" clId="{45F377E4-E0F7-4BBD-BB47-46BEF147196F}" dt="2026-01-14T12:08:57.137" v="262" actId="47"/>
        <pc:sldMkLst>
          <pc:docMk/>
          <pc:sldMk cId="267304728" sldId="630"/>
        </pc:sldMkLst>
        <pc:picChg chg="del">
          <ac:chgData name="Anders Tollefsen" userId="abe82b31-4654-413d-aa7d-ae3efcb8ab7b" providerId="ADAL" clId="{45F377E4-E0F7-4BBD-BB47-46BEF147196F}" dt="2026-01-13T14:10:21.192" v="104" actId="478"/>
          <ac:picMkLst>
            <pc:docMk/>
            <pc:sldMk cId="267304728" sldId="630"/>
            <ac:picMk id="3" creationId="{1044B377-3467-4BD1-01E8-F21B1C9A2E5B}"/>
          </ac:picMkLst>
        </pc:picChg>
      </pc:sldChg>
      <pc:sldChg chg="addSp modSp new mod">
        <pc:chgData name="Anders Tollefsen" userId="abe82b31-4654-413d-aa7d-ae3efcb8ab7b" providerId="ADAL" clId="{45F377E4-E0F7-4BBD-BB47-46BEF147196F}" dt="2026-01-13T14:12:18.467" v="131" actId="1076"/>
        <pc:sldMkLst>
          <pc:docMk/>
          <pc:sldMk cId="2693998051" sldId="631"/>
        </pc:sldMkLst>
        <pc:picChg chg="add mod">
          <ac:chgData name="Anders Tollefsen" userId="abe82b31-4654-413d-aa7d-ae3efcb8ab7b" providerId="ADAL" clId="{45F377E4-E0F7-4BBD-BB47-46BEF147196F}" dt="2026-01-13T14:12:18.467" v="131" actId="1076"/>
          <ac:picMkLst>
            <pc:docMk/>
            <pc:sldMk cId="2693998051" sldId="631"/>
            <ac:picMk id="3" creationId="{E62E10BA-1AA8-330E-7988-FB0E0A18A4CE}"/>
          </ac:picMkLst>
        </pc:picChg>
      </pc:sldChg>
      <pc:sldChg chg="addSp modSp add mod">
        <pc:chgData name="Anders Tollefsen" userId="abe82b31-4654-413d-aa7d-ae3efcb8ab7b" providerId="ADAL" clId="{45F377E4-E0F7-4BBD-BB47-46BEF147196F}" dt="2026-01-13T14:12:48.883" v="137" actId="1076"/>
        <pc:sldMkLst>
          <pc:docMk/>
          <pc:sldMk cId="3585860783" sldId="632"/>
        </pc:sldMkLst>
        <pc:picChg chg="add mod">
          <ac:chgData name="Anders Tollefsen" userId="abe82b31-4654-413d-aa7d-ae3efcb8ab7b" providerId="ADAL" clId="{45F377E4-E0F7-4BBD-BB47-46BEF147196F}" dt="2026-01-13T14:12:48.883" v="137" actId="1076"/>
          <ac:picMkLst>
            <pc:docMk/>
            <pc:sldMk cId="3585860783" sldId="632"/>
            <ac:picMk id="3" creationId="{906E1759-755D-8C5C-2CB6-06E03676C123}"/>
          </ac:picMkLst>
        </pc:picChg>
      </pc:sldChg>
      <pc:sldChg chg="addSp modSp add mod">
        <pc:chgData name="Anders Tollefsen" userId="abe82b31-4654-413d-aa7d-ae3efcb8ab7b" providerId="ADAL" clId="{45F377E4-E0F7-4BBD-BB47-46BEF147196F}" dt="2026-01-13T14:15:53.067" v="152" actId="1076"/>
        <pc:sldMkLst>
          <pc:docMk/>
          <pc:sldMk cId="1345610925" sldId="633"/>
        </pc:sldMkLst>
        <pc:picChg chg="add mod">
          <ac:chgData name="Anders Tollefsen" userId="abe82b31-4654-413d-aa7d-ae3efcb8ab7b" providerId="ADAL" clId="{45F377E4-E0F7-4BBD-BB47-46BEF147196F}" dt="2026-01-13T14:15:53.067" v="152" actId="1076"/>
          <ac:picMkLst>
            <pc:docMk/>
            <pc:sldMk cId="1345610925" sldId="633"/>
            <ac:picMk id="3" creationId="{90333731-72F3-2AA4-2251-E05EBEB4C296}"/>
          </ac:picMkLst>
        </pc:picChg>
      </pc:sldChg>
      <pc:sldChg chg="addSp modSp add mod">
        <pc:chgData name="Anders Tollefsen" userId="abe82b31-4654-413d-aa7d-ae3efcb8ab7b" providerId="ADAL" clId="{45F377E4-E0F7-4BBD-BB47-46BEF147196F}" dt="2026-01-13T14:15:23.489" v="144" actId="1076"/>
        <pc:sldMkLst>
          <pc:docMk/>
          <pc:sldMk cId="2025744777" sldId="634"/>
        </pc:sldMkLst>
        <pc:picChg chg="add mod">
          <ac:chgData name="Anders Tollefsen" userId="abe82b31-4654-413d-aa7d-ae3efcb8ab7b" providerId="ADAL" clId="{45F377E4-E0F7-4BBD-BB47-46BEF147196F}" dt="2026-01-13T14:15:23.489" v="144" actId="1076"/>
          <ac:picMkLst>
            <pc:docMk/>
            <pc:sldMk cId="2025744777" sldId="634"/>
            <ac:picMk id="3" creationId="{0215E646-7624-684C-F12C-2BD585ACB9FB}"/>
          </ac:picMkLst>
        </pc:picChg>
      </pc:sldChg>
      <pc:sldChg chg="addSp modSp add mod">
        <pc:chgData name="Anders Tollefsen" userId="abe82b31-4654-413d-aa7d-ae3efcb8ab7b" providerId="ADAL" clId="{45F377E4-E0F7-4BBD-BB47-46BEF147196F}" dt="2026-01-13T14:16:32.581" v="157" actId="14100"/>
        <pc:sldMkLst>
          <pc:docMk/>
          <pc:sldMk cId="2812419677" sldId="635"/>
        </pc:sldMkLst>
        <pc:picChg chg="add mod">
          <ac:chgData name="Anders Tollefsen" userId="abe82b31-4654-413d-aa7d-ae3efcb8ab7b" providerId="ADAL" clId="{45F377E4-E0F7-4BBD-BB47-46BEF147196F}" dt="2026-01-13T14:16:32.581" v="157" actId="14100"/>
          <ac:picMkLst>
            <pc:docMk/>
            <pc:sldMk cId="2812419677" sldId="635"/>
            <ac:picMk id="3" creationId="{9E514B24-6B31-8A98-0B9A-AAF40A068381}"/>
          </ac:picMkLst>
        </pc:picChg>
      </pc:sldChg>
      <pc:sldChg chg="addSp modSp add del mod">
        <pc:chgData name="Anders Tollefsen" userId="abe82b31-4654-413d-aa7d-ae3efcb8ab7b" providerId="ADAL" clId="{45F377E4-E0F7-4BBD-BB47-46BEF147196F}" dt="2026-01-13T14:17:16.886" v="166" actId="47"/>
        <pc:sldMkLst>
          <pc:docMk/>
          <pc:sldMk cId="3557627777" sldId="636"/>
        </pc:sldMkLst>
        <pc:picChg chg="add mod">
          <ac:chgData name="Anders Tollefsen" userId="abe82b31-4654-413d-aa7d-ae3efcb8ab7b" providerId="ADAL" clId="{45F377E4-E0F7-4BBD-BB47-46BEF147196F}" dt="2026-01-13T14:17:08.165" v="163" actId="1076"/>
          <ac:picMkLst>
            <pc:docMk/>
            <pc:sldMk cId="3557627777" sldId="636"/>
            <ac:picMk id="3" creationId="{CF5B8A37-5B72-50B8-BA7D-2F6F76B96B15}"/>
          </ac:picMkLst>
        </pc:picChg>
      </pc:sldChg>
      <pc:sldChg chg="add">
        <pc:chgData name="Anders Tollefsen" userId="abe82b31-4654-413d-aa7d-ae3efcb8ab7b" providerId="ADAL" clId="{45F377E4-E0F7-4BBD-BB47-46BEF147196F}" dt="2026-01-13T14:17:11.180" v="164" actId="2890"/>
        <pc:sldMkLst>
          <pc:docMk/>
          <pc:sldMk cId="1692492785" sldId="637"/>
        </pc:sldMkLst>
      </pc:sldChg>
      <pc:sldChg chg="addSp delSp modSp add mod">
        <pc:chgData name="Anders Tollefsen" userId="abe82b31-4654-413d-aa7d-ae3efcb8ab7b" providerId="ADAL" clId="{45F377E4-E0F7-4BBD-BB47-46BEF147196F}" dt="2026-01-13T14:17:55.662" v="173" actId="1076"/>
        <pc:sldMkLst>
          <pc:docMk/>
          <pc:sldMk cId="990575631" sldId="638"/>
        </pc:sldMkLst>
        <pc:picChg chg="del">
          <ac:chgData name="Anders Tollefsen" userId="abe82b31-4654-413d-aa7d-ae3efcb8ab7b" providerId="ADAL" clId="{45F377E4-E0F7-4BBD-BB47-46BEF147196F}" dt="2026-01-13T14:17:23.613" v="167" actId="478"/>
          <ac:picMkLst>
            <pc:docMk/>
            <pc:sldMk cId="990575631" sldId="638"/>
            <ac:picMk id="3" creationId="{FB0F23E0-0C38-59F0-E429-E86AD4D3AD01}"/>
          </ac:picMkLst>
        </pc:picChg>
        <pc:picChg chg="add mod">
          <ac:chgData name="Anders Tollefsen" userId="abe82b31-4654-413d-aa7d-ae3efcb8ab7b" providerId="ADAL" clId="{45F377E4-E0F7-4BBD-BB47-46BEF147196F}" dt="2026-01-13T14:17:55.662" v="173" actId="1076"/>
          <ac:picMkLst>
            <pc:docMk/>
            <pc:sldMk cId="990575631" sldId="638"/>
            <ac:picMk id="4" creationId="{65E7F797-FA9E-4F6F-AE55-DC22EA0AE23B}"/>
          </ac:picMkLst>
        </pc:picChg>
      </pc:sldChg>
      <pc:sldChg chg="addSp delSp modSp add mod">
        <pc:chgData name="Anders Tollefsen" userId="abe82b31-4654-413d-aa7d-ae3efcb8ab7b" providerId="ADAL" clId="{45F377E4-E0F7-4BBD-BB47-46BEF147196F}" dt="2026-01-13T14:18:55.610" v="185" actId="1076"/>
        <pc:sldMkLst>
          <pc:docMk/>
          <pc:sldMk cId="3662691536" sldId="639"/>
        </pc:sldMkLst>
        <pc:picChg chg="add mod">
          <ac:chgData name="Anders Tollefsen" userId="abe82b31-4654-413d-aa7d-ae3efcb8ab7b" providerId="ADAL" clId="{45F377E4-E0F7-4BBD-BB47-46BEF147196F}" dt="2026-01-13T14:18:55.610" v="185" actId="1076"/>
          <ac:picMkLst>
            <pc:docMk/>
            <pc:sldMk cId="3662691536" sldId="639"/>
            <ac:picMk id="3" creationId="{3C5AA4B5-EA5D-7E2B-02AA-1F55C9D32965}"/>
          </ac:picMkLst>
        </pc:picChg>
        <pc:picChg chg="del">
          <ac:chgData name="Anders Tollefsen" userId="abe82b31-4654-413d-aa7d-ae3efcb8ab7b" providerId="ADAL" clId="{45F377E4-E0F7-4BBD-BB47-46BEF147196F}" dt="2026-01-13T14:18:19.856" v="177" actId="478"/>
          <ac:picMkLst>
            <pc:docMk/>
            <pc:sldMk cId="3662691536" sldId="639"/>
            <ac:picMk id="4" creationId="{6DA85EC5-0FF3-081E-2C2E-2749D07B2A23}"/>
          </ac:picMkLst>
        </pc:picChg>
      </pc:sldChg>
      <pc:sldChg chg="addSp delSp modSp add mod">
        <pc:chgData name="Anders Tollefsen" userId="abe82b31-4654-413d-aa7d-ae3efcb8ab7b" providerId="ADAL" clId="{45F377E4-E0F7-4BBD-BB47-46BEF147196F}" dt="2026-01-13T14:19:38.382" v="191" actId="1076"/>
        <pc:sldMkLst>
          <pc:docMk/>
          <pc:sldMk cId="2682407979" sldId="640"/>
        </pc:sldMkLst>
        <pc:picChg chg="add mod">
          <ac:chgData name="Anders Tollefsen" userId="abe82b31-4654-413d-aa7d-ae3efcb8ab7b" providerId="ADAL" clId="{45F377E4-E0F7-4BBD-BB47-46BEF147196F}" dt="2026-01-13T14:19:38.382" v="191" actId="1076"/>
          <ac:picMkLst>
            <pc:docMk/>
            <pc:sldMk cId="2682407979" sldId="640"/>
            <ac:picMk id="3" creationId="{9F84C1F6-E922-9512-BFEA-05E8166453F4}"/>
          </ac:picMkLst>
        </pc:picChg>
        <pc:picChg chg="del">
          <ac:chgData name="Anders Tollefsen" userId="abe82b31-4654-413d-aa7d-ae3efcb8ab7b" providerId="ADAL" clId="{45F377E4-E0F7-4BBD-BB47-46BEF147196F}" dt="2026-01-13T14:18:21.751" v="178" actId="478"/>
          <ac:picMkLst>
            <pc:docMk/>
            <pc:sldMk cId="2682407979" sldId="640"/>
            <ac:picMk id="4" creationId="{DCD44E0B-A89F-9A0A-64EB-744F3033E182}"/>
          </ac:picMkLst>
        </pc:picChg>
      </pc:sldChg>
      <pc:sldChg chg="addSp delSp modSp add mod">
        <pc:chgData name="Anders Tollefsen" userId="abe82b31-4654-413d-aa7d-ae3efcb8ab7b" providerId="ADAL" clId="{45F377E4-E0F7-4BBD-BB47-46BEF147196F}" dt="2026-01-13T14:20:10.423" v="197" actId="1076"/>
        <pc:sldMkLst>
          <pc:docMk/>
          <pc:sldMk cId="2244722590" sldId="641"/>
        </pc:sldMkLst>
        <pc:picChg chg="add mod">
          <ac:chgData name="Anders Tollefsen" userId="abe82b31-4654-413d-aa7d-ae3efcb8ab7b" providerId="ADAL" clId="{45F377E4-E0F7-4BBD-BB47-46BEF147196F}" dt="2026-01-13T14:20:10.423" v="197" actId="1076"/>
          <ac:picMkLst>
            <pc:docMk/>
            <pc:sldMk cId="2244722590" sldId="641"/>
            <ac:picMk id="3" creationId="{42A81149-3C95-6442-39B4-1F4DDDE7A5BC}"/>
          </ac:picMkLst>
        </pc:picChg>
        <pc:picChg chg="del">
          <ac:chgData name="Anders Tollefsen" userId="abe82b31-4654-413d-aa7d-ae3efcb8ab7b" providerId="ADAL" clId="{45F377E4-E0F7-4BBD-BB47-46BEF147196F}" dt="2026-01-13T14:18:23.478" v="179" actId="478"/>
          <ac:picMkLst>
            <pc:docMk/>
            <pc:sldMk cId="2244722590" sldId="641"/>
            <ac:picMk id="4" creationId="{50DD2207-DCCD-BF7D-0A7D-D8DA626F29E1}"/>
          </ac:picMkLst>
        </pc:picChg>
      </pc:sldChg>
      <pc:sldChg chg="addSp delSp modSp add mod">
        <pc:chgData name="Anders Tollefsen" userId="abe82b31-4654-413d-aa7d-ae3efcb8ab7b" providerId="ADAL" clId="{45F377E4-E0F7-4BBD-BB47-46BEF147196F}" dt="2026-01-14T12:01:57.058" v="210" actId="1076"/>
        <pc:sldMkLst>
          <pc:docMk/>
          <pc:sldMk cId="584227003" sldId="642"/>
        </pc:sldMkLst>
        <pc:picChg chg="del">
          <ac:chgData name="Anders Tollefsen" userId="abe82b31-4654-413d-aa7d-ae3efcb8ab7b" providerId="ADAL" clId="{45F377E4-E0F7-4BBD-BB47-46BEF147196F}" dt="2026-01-14T11:43:57.680" v="199" actId="478"/>
          <ac:picMkLst>
            <pc:docMk/>
            <pc:sldMk cId="584227003" sldId="642"/>
            <ac:picMk id="3" creationId="{7FC5CE7C-2B5C-DB27-8C2B-8F3354F9F91C}"/>
          </ac:picMkLst>
        </pc:picChg>
        <pc:picChg chg="add mod">
          <ac:chgData name="Anders Tollefsen" userId="abe82b31-4654-413d-aa7d-ae3efcb8ab7b" providerId="ADAL" clId="{45F377E4-E0F7-4BBD-BB47-46BEF147196F}" dt="2026-01-14T12:01:57.058" v="210" actId="1076"/>
          <ac:picMkLst>
            <pc:docMk/>
            <pc:sldMk cId="584227003" sldId="642"/>
            <ac:picMk id="4" creationId="{4481C3D0-F6A4-13FC-F854-460BD9C74F1C}"/>
          </ac:picMkLst>
        </pc:picChg>
      </pc:sldChg>
      <pc:sldChg chg="addSp modSp add mod">
        <pc:chgData name="Anders Tollefsen" userId="abe82b31-4654-413d-aa7d-ae3efcb8ab7b" providerId="ADAL" clId="{45F377E4-E0F7-4BBD-BB47-46BEF147196F}" dt="2026-01-14T12:03:49.056" v="240" actId="1076"/>
        <pc:sldMkLst>
          <pc:docMk/>
          <pc:sldMk cId="2320281976" sldId="643"/>
        </pc:sldMkLst>
        <pc:picChg chg="add mod">
          <ac:chgData name="Anders Tollefsen" userId="abe82b31-4654-413d-aa7d-ae3efcb8ab7b" providerId="ADAL" clId="{45F377E4-E0F7-4BBD-BB47-46BEF147196F}" dt="2026-01-14T12:03:49.056" v="240" actId="1076"/>
          <ac:picMkLst>
            <pc:docMk/>
            <pc:sldMk cId="2320281976" sldId="643"/>
            <ac:picMk id="3" creationId="{AAF42809-0643-09E8-9479-F1ECAEDF5631}"/>
          </ac:picMkLst>
        </pc:picChg>
      </pc:sldChg>
      <pc:sldChg chg="addSp modSp add mod">
        <pc:chgData name="Anders Tollefsen" userId="abe82b31-4654-413d-aa7d-ae3efcb8ab7b" providerId="ADAL" clId="{45F377E4-E0F7-4BBD-BB47-46BEF147196F}" dt="2026-01-14T12:03:24.006" v="234" actId="14100"/>
        <pc:sldMkLst>
          <pc:docMk/>
          <pc:sldMk cId="257582705" sldId="644"/>
        </pc:sldMkLst>
        <pc:picChg chg="add mod">
          <ac:chgData name="Anders Tollefsen" userId="abe82b31-4654-413d-aa7d-ae3efcb8ab7b" providerId="ADAL" clId="{45F377E4-E0F7-4BBD-BB47-46BEF147196F}" dt="2026-01-14T12:03:24.006" v="234" actId="14100"/>
          <ac:picMkLst>
            <pc:docMk/>
            <pc:sldMk cId="257582705" sldId="644"/>
            <ac:picMk id="3" creationId="{9893CB38-6968-7338-0379-22EC1514F372}"/>
          </ac:picMkLst>
        </pc:picChg>
      </pc:sldChg>
      <pc:sldChg chg="addSp modSp add mod">
        <pc:chgData name="Anders Tollefsen" userId="abe82b31-4654-413d-aa7d-ae3efcb8ab7b" providerId="ADAL" clId="{45F377E4-E0F7-4BBD-BB47-46BEF147196F}" dt="2026-01-14T12:03:07.816" v="229" actId="14100"/>
        <pc:sldMkLst>
          <pc:docMk/>
          <pc:sldMk cId="3342223106" sldId="645"/>
        </pc:sldMkLst>
        <pc:picChg chg="add mod">
          <ac:chgData name="Anders Tollefsen" userId="abe82b31-4654-413d-aa7d-ae3efcb8ab7b" providerId="ADAL" clId="{45F377E4-E0F7-4BBD-BB47-46BEF147196F}" dt="2026-01-14T12:03:07.816" v="229" actId="14100"/>
          <ac:picMkLst>
            <pc:docMk/>
            <pc:sldMk cId="3342223106" sldId="645"/>
            <ac:picMk id="3" creationId="{316FAA73-2EB7-00A2-ECB3-744AD850E406}"/>
          </ac:picMkLst>
        </pc:picChg>
      </pc:sldChg>
      <pc:sldChg chg="addSp modSp add mod">
        <pc:chgData name="Anders Tollefsen" userId="abe82b31-4654-413d-aa7d-ae3efcb8ab7b" providerId="ADAL" clId="{45F377E4-E0F7-4BBD-BB47-46BEF147196F}" dt="2026-01-14T12:02:39.504" v="224" actId="14100"/>
        <pc:sldMkLst>
          <pc:docMk/>
          <pc:sldMk cId="4045569180" sldId="646"/>
        </pc:sldMkLst>
        <pc:picChg chg="add mod">
          <ac:chgData name="Anders Tollefsen" userId="abe82b31-4654-413d-aa7d-ae3efcb8ab7b" providerId="ADAL" clId="{45F377E4-E0F7-4BBD-BB47-46BEF147196F}" dt="2026-01-14T12:02:39.504" v="224" actId="14100"/>
          <ac:picMkLst>
            <pc:docMk/>
            <pc:sldMk cId="4045569180" sldId="646"/>
            <ac:picMk id="3" creationId="{7D05F06C-135B-D086-B714-68D0E647F5BC}"/>
          </ac:picMkLst>
        </pc:picChg>
      </pc:sldChg>
      <pc:sldChg chg="addSp modSp add mod">
        <pc:chgData name="Anders Tollefsen" userId="abe82b31-4654-413d-aa7d-ae3efcb8ab7b" providerId="ADAL" clId="{45F377E4-E0F7-4BBD-BB47-46BEF147196F}" dt="2026-01-14T12:02:15.665" v="216" actId="1076"/>
        <pc:sldMkLst>
          <pc:docMk/>
          <pc:sldMk cId="909243966" sldId="647"/>
        </pc:sldMkLst>
        <pc:picChg chg="add mod">
          <ac:chgData name="Anders Tollefsen" userId="abe82b31-4654-413d-aa7d-ae3efcb8ab7b" providerId="ADAL" clId="{45F377E4-E0F7-4BBD-BB47-46BEF147196F}" dt="2026-01-14T12:02:15.665" v="216" actId="1076"/>
          <ac:picMkLst>
            <pc:docMk/>
            <pc:sldMk cId="909243966" sldId="647"/>
            <ac:picMk id="3" creationId="{C583D8FF-5DD3-A578-DB3A-3C74EF693086}"/>
          </ac:picMkLst>
        </pc:picChg>
      </pc:sldChg>
      <pc:sldChg chg="addSp delSp modSp add mod">
        <pc:chgData name="Anders Tollefsen" userId="abe82b31-4654-413d-aa7d-ae3efcb8ab7b" providerId="ADAL" clId="{45F377E4-E0F7-4BBD-BB47-46BEF147196F}" dt="2026-01-14T12:08:15.100" v="257" actId="478"/>
        <pc:sldMkLst>
          <pc:docMk/>
          <pc:sldMk cId="2253947869" sldId="648"/>
        </pc:sldMkLst>
        <pc:picChg chg="del">
          <ac:chgData name="Anders Tollefsen" userId="abe82b31-4654-413d-aa7d-ae3efcb8ab7b" providerId="ADAL" clId="{45F377E4-E0F7-4BBD-BB47-46BEF147196F}" dt="2026-01-14T12:05:01.618" v="244" actId="478"/>
          <ac:picMkLst>
            <pc:docMk/>
            <pc:sldMk cId="2253947869" sldId="648"/>
            <ac:picMk id="3" creationId="{26EE8B5F-F88C-FC19-A195-B89616D2A732}"/>
          </ac:picMkLst>
        </pc:picChg>
        <pc:picChg chg="add mod">
          <ac:chgData name="Anders Tollefsen" userId="abe82b31-4654-413d-aa7d-ae3efcb8ab7b" providerId="ADAL" clId="{45F377E4-E0F7-4BBD-BB47-46BEF147196F}" dt="2026-01-14T12:05:32.945" v="254" actId="1076"/>
          <ac:picMkLst>
            <pc:docMk/>
            <pc:sldMk cId="2253947869" sldId="648"/>
            <ac:picMk id="4" creationId="{D4C1ECEB-5B0B-C2D2-BFF7-7BD0489B68AB}"/>
          </ac:picMkLst>
        </pc:picChg>
        <pc:picChg chg="add del mod">
          <ac:chgData name="Anders Tollefsen" userId="abe82b31-4654-413d-aa7d-ae3efcb8ab7b" providerId="ADAL" clId="{45F377E4-E0F7-4BBD-BB47-46BEF147196F}" dt="2026-01-14T12:08:15.100" v="257" actId="478"/>
          <ac:picMkLst>
            <pc:docMk/>
            <pc:sldMk cId="2253947869" sldId="648"/>
            <ac:picMk id="5" creationId="{1FE8DDCD-8122-31E3-A3B4-0EC8D075B142}"/>
          </ac:picMkLst>
        </pc:picChg>
      </pc:sldChg>
      <pc:sldChg chg="add del">
        <pc:chgData name="Anders Tollefsen" userId="abe82b31-4654-413d-aa7d-ae3efcb8ab7b" providerId="ADAL" clId="{45F377E4-E0F7-4BBD-BB47-46BEF147196F}" dt="2026-01-14T12:04:04.296" v="242" actId="2890"/>
        <pc:sldMkLst>
          <pc:docMk/>
          <pc:sldMk cId="3869210645" sldId="648"/>
        </pc:sldMkLst>
      </pc:sldChg>
      <pc:sldChg chg="add del">
        <pc:chgData name="Anders Tollefsen" userId="abe82b31-4654-413d-aa7d-ae3efcb8ab7b" providerId="ADAL" clId="{45F377E4-E0F7-4BBD-BB47-46BEF147196F}" dt="2026-01-14T12:08:57.137" v="262" actId="47"/>
        <pc:sldMkLst>
          <pc:docMk/>
          <pc:sldMk cId="2655390345" sldId="649"/>
        </pc:sldMkLst>
      </pc:sldChg>
      <pc:sldChg chg="add del">
        <pc:chgData name="Anders Tollefsen" userId="abe82b31-4654-413d-aa7d-ae3efcb8ab7b" providerId="ADAL" clId="{45F377E4-E0F7-4BBD-BB47-46BEF147196F}" dt="2026-01-14T12:08:57.137" v="262" actId="47"/>
        <pc:sldMkLst>
          <pc:docMk/>
          <pc:sldMk cId="1203482083" sldId="650"/>
        </pc:sldMkLst>
      </pc:sldChg>
      <pc:sldChg chg="addSp modSp add del mod">
        <pc:chgData name="Anders Tollefsen" userId="abe82b31-4654-413d-aa7d-ae3efcb8ab7b" providerId="ADAL" clId="{45F377E4-E0F7-4BBD-BB47-46BEF147196F}" dt="2026-01-14T12:09:15.329" v="264" actId="2696"/>
        <pc:sldMkLst>
          <pc:docMk/>
          <pc:sldMk cId="1204502005" sldId="651"/>
        </pc:sldMkLst>
        <pc:picChg chg="add mod">
          <ac:chgData name="Anders Tollefsen" userId="abe82b31-4654-413d-aa7d-ae3efcb8ab7b" providerId="ADAL" clId="{45F377E4-E0F7-4BBD-BB47-46BEF147196F}" dt="2026-01-14T12:09:09.345" v="263" actId="1076"/>
          <ac:picMkLst>
            <pc:docMk/>
            <pc:sldMk cId="1204502005" sldId="651"/>
            <ac:picMk id="2" creationId="{66E54021-D77A-EC14-9B3F-57DC4309EF20}"/>
          </ac:picMkLst>
        </pc:picChg>
      </pc:sldChg>
      <pc:sldChg chg="add del">
        <pc:chgData name="Anders Tollefsen" userId="abe82b31-4654-413d-aa7d-ae3efcb8ab7b" providerId="ADAL" clId="{45F377E4-E0F7-4BBD-BB47-46BEF147196F}" dt="2026-01-14T12:08:57.137" v="262" actId="47"/>
        <pc:sldMkLst>
          <pc:docMk/>
          <pc:sldMk cId="1298691683" sldId="65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A3E7C524-CA23-B0BA-2FD6-E8BF819D83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105E725-8C0F-6A50-005F-71BEDACEE6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105EB-A49D-496C-B4D2-DFF080D8CF47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30FCE8D-EC7A-3E50-A1AB-D47252E778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332456D-5631-947C-63D9-4B605730EC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03357-F5DF-4947-BB63-C7A8F8C95C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66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BB544-B96B-4451-B716-38610F60D7EE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12FF4-C1D7-4B13-A836-0CE33A8B67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815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629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5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070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A43B1-DC92-5A85-13A9-C9987ED64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AAFA108-C60A-15CA-3D26-F0139F7D7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BE10EE8-F292-AE78-60A1-0287BEDB4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218A6A4-8C93-9FB2-1F4B-5FED5D1E8C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502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87D18-A078-EC88-6B95-E75986F2E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0A2FEE0-22BE-1264-3643-E5777BE356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45C03DD-3EC6-FF23-143B-FF02F3232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31A65A0-3739-4FF4-D019-5F0474FBE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67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15E97-E255-19ED-9BBD-961E0B2E5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1A5539A-2E75-CA3D-DE38-26656047EB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11A1806-CF6E-9443-C73D-CC404BB20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0833BC6-BFE5-479C-B0D7-F50AB6FB13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709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CF044-DB29-A95C-14AC-10E73C38F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2640E78-07CB-A3FC-1481-AA31B5526B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98BB5E3-4631-0A71-C814-3AEE1D551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DC7669-F080-D639-D456-94CBBCAD9B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548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454BE-2FC6-7B02-3C64-56E7277BC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1E0B908-0C2A-F981-EB60-59CC25074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16F5354-4248-5229-756E-1EBC3017B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18BF2AB-25DB-4C40-F79F-6214D64E8E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649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084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med former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50C80AEB-911B-BC3C-BF3B-D1316B51B935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584"/>
          <a:stretch/>
        </p:blipFill>
        <p:spPr>
          <a:xfrm>
            <a:off x="7251513" y="2003897"/>
            <a:ext cx="4219351" cy="42127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9DC6CE3-6439-3EF3-7D6D-A28159C39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922249"/>
            <a:ext cx="5232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F1F9FA-F35A-9392-F433-7D84628DA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94445"/>
            <a:ext cx="5232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6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156" y="1208881"/>
            <a:ext cx="4786043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9156" y="2887580"/>
            <a:ext cx="4786044" cy="333575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7828C9F-5F00-F7D8-4C0A-AD9786CE2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9" cy="6858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0385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CA9FE5D-F88C-200A-6696-3EDBD18048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5688" y="3586896"/>
            <a:ext cx="4647414" cy="3000264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407E9745-9CB8-FF41-E33F-B2B643817B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444" y="3586895"/>
            <a:ext cx="2581158" cy="3000264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E14DF821-8D92-F97D-4E40-C1FFED77AD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9542" y="270839"/>
            <a:ext cx="3729013" cy="30002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F351004C-96E7-287C-7937-3AF9A69361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444" y="270839"/>
            <a:ext cx="4483835" cy="30002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77D594E9-82FF-D2EF-1A80-B09DB7DE41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9900" y="270839"/>
            <a:ext cx="2743201" cy="30002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2DDED90-D05E-5628-66CC-451F7EB0D4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9542" y="3586895"/>
            <a:ext cx="3729013" cy="3000264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298A28C-FFEC-1876-ED66-6796C81BB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2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/sit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8" y="874555"/>
            <a:ext cx="9081280" cy="383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5192477"/>
            <a:ext cx="9081279" cy="146887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0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C8021B6-442D-CFCC-ABA5-0D933B9A3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6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77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med former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16C504A-A89C-EDD0-B6B3-E1C4224B7EB0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2" r="34636"/>
          <a:stretch/>
        </p:blipFill>
        <p:spPr>
          <a:xfrm>
            <a:off x="7251513" y="2003897"/>
            <a:ext cx="4219351" cy="42127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9DC6CE3-6439-3EF3-7D6D-A28159C39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922249"/>
            <a:ext cx="5232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F1F9FA-F35A-9392-F433-7D84628DA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94445"/>
            <a:ext cx="5232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07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636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2503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stort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9288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5139891"/>
            <a:ext cx="9502408" cy="8707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6175169"/>
            <a:ext cx="9502407" cy="48618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553AAA0-BAE4-BFA1-E473-80B0D140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08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69DEA5-D82B-935E-11F2-06315E6B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9E22A5-82F0-14F1-9D97-C7834059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872000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C8021B6-442D-CFCC-ABA5-0D933B9A3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368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33325B-E2EA-B38B-3A8A-8A25E4CE0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50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E36BA0-6B4A-F8F3-11E2-B994E324F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5803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9B7A25F-705B-DB49-26DD-B545F5B572B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4000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30283FB-652C-1B26-9AE1-AFAF70E0CE5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47607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388987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56E0106-87B7-2917-16CB-6BE9836953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0591" y="1997765"/>
            <a:ext cx="5526804" cy="4225572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5944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del og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874555"/>
            <a:ext cx="5231999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574235"/>
            <a:ext cx="5232000" cy="364910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97FE1E10-199F-5E27-99AC-C5471682F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4356" y="874555"/>
            <a:ext cx="5385099" cy="5385099"/>
          </a:xfrm>
          <a:prstGeom prst="ellipse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51394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156" y="1208881"/>
            <a:ext cx="4786043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9156" y="2887580"/>
            <a:ext cx="4786044" cy="333575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7828C9F-5F00-F7D8-4C0A-AD9786CE2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9" cy="6858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81843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CA9FE5D-F88C-200A-6696-3EDBD18048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5688" y="3586896"/>
            <a:ext cx="4647414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407E9745-9CB8-FF41-E33F-B2B643817B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444" y="3586895"/>
            <a:ext cx="2581158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E14DF821-8D92-F97D-4E40-C1FFED77AD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9542" y="270839"/>
            <a:ext cx="3729013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F351004C-96E7-287C-7937-3AF9A69361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444" y="270839"/>
            <a:ext cx="4483835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77D594E9-82FF-D2EF-1A80-B09DB7DE41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9900" y="270839"/>
            <a:ext cx="2743201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2DDED90-D05E-5628-66CC-451F7EB0D4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9542" y="3586895"/>
            <a:ext cx="3729013" cy="3000264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298A28C-FFEC-1876-ED66-6796C81BB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54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/sit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8" y="874556"/>
            <a:ext cx="9081280" cy="38388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5192477"/>
            <a:ext cx="9081279" cy="146887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54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C8021B6-442D-CFCC-ABA5-0D933B9A3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69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66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med former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273030B-B383-728B-5FDA-589CC59B0487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88" r="34672"/>
          <a:stretch/>
        </p:blipFill>
        <p:spPr>
          <a:xfrm>
            <a:off x="7251512" y="2003897"/>
            <a:ext cx="4219351" cy="42127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9DC6CE3-6439-3EF3-7D6D-A28159C39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922249"/>
            <a:ext cx="5232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F1F9FA-F35A-9392-F433-7D84628DA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94445"/>
            <a:ext cx="5232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3483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2213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6171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stort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9288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5139891"/>
            <a:ext cx="9502408" cy="8707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6175169"/>
            <a:ext cx="9502407" cy="48618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553AAA0-BAE4-BFA1-E473-80B0D140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34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69DEA5-D82B-935E-11F2-06315E6B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9E22A5-82F0-14F1-9D97-C7834059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872000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B21DC74D-F483-7DED-D34F-C3B0E21BA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00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33325B-E2EA-B38B-3A8A-8A25E4CE0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F131305C-3089-9C2F-0501-F87FE2003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27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E36BA0-6B4A-F8F3-11E2-B994E324F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5803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9B7A25F-705B-DB49-26DD-B545F5B572B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4000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30283FB-652C-1B26-9AE1-AFAF70E0CE5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47607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7E5205C-77FD-DF54-2A52-7B307E864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24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56E0106-87B7-2917-16CB-6BE9836953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0591" y="1997765"/>
            <a:ext cx="5526804" cy="4225572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8284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del og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874555"/>
            <a:ext cx="5231999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574235"/>
            <a:ext cx="5232000" cy="364910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97FE1E10-199F-5E27-99AC-C5471682F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4356" y="874555"/>
            <a:ext cx="5385099" cy="5385099"/>
          </a:xfrm>
          <a:prstGeom prst="ellipse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ADEB3687-EBF5-8D73-D3B5-0986A99B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76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156" y="1208881"/>
            <a:ext cx="4786043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9156" y="2887580"/>
            <a:ext cx="4786044" cy="333575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7828C9F-5F00-F7D8-4C0A-AD9786CE2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9" cy="6858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8F4366A-F98C-29C4-956E-F6347813C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5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CA9FE5D-F88C-200A-6696-3EDBD18048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5688" y="3586896"/>
            <a:ext cx="4647414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407E9745-9CB8-FF41-E33F-B2B643817B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444" y="3586895"/>
            <a:ext cx="2581158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E14DF821-8D92-F97D-4E40-C1FFED77AD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9542" y="270839"/>
            <a:ext cx="3729013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F351004C-96E7-287C-7937-3AF9A69361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444" y="270839"/>
            <a:ext cx="4483835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77D594E9-82FF-D2EF-1A80-B09DB7DE41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9900" y="270839"/>
            <a:ext cx="2743201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2DDED90-D05E-5628-66CC-451F7EB0D4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9542" y="3586895"/>
            <a:ext cx="3729013" cy="3000264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298A28C-FFEC-1876-ED66-6796C81BB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stort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9288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5139891"/>
            <a:ext cx="9502408" cy="8707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6175169"/>
            <a:ext cx="9502407" cy="48618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553AAA0-BAE4-BFA1-E473-80B0D140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38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/sit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8" y="874556"/>
            <a:ext cx="9081280" cy="38388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5192477"/>
            <a:ext cx="9081279" cy="146887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48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B21DC74D-F483-7DED-D34F-C3B0E21BA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809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94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med former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FF761153-3308-9027-A5F0-CA011A1E9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338"/>
          <a:stretch/>
        </p:blipFill>
        <p:spPr>
          <a:xfrm>
            <a:off x="7251511" y="2003897"/>
            <a:ext cx="4235218" cy="42127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9DC6CE3-6439-3EF3-7D6D-A28159C39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922249"/>
            <a:ext cx="5232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F1F9FA-F35A-9392-F433-7D84628DA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94445"/>
            <a:ext cx="5232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50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0045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945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stort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9288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5139891"/>
            <a:ext cx="9502408" cy="8707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6175169"/>
            <a:ext cx="9502407" cy="48618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553AAA0-BAE4-BFA1-E473-80B0D140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130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69DEA5-D82B-935E-11F2-06315E6B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9E22A5-82F0-14F1-9D97-C7834059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872000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3F481ED0-D2FC-E8D0-9BF6-7601A2D0B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93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33325B-E2EA-B38B-3A8A-8A25E4CE0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41983EA6-7EF6-80F2-65B8-53B8AD68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92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E36BA0-6B4A-F8F3-11E2-B994E324F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5803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9B7A25F-705B-DB49-26DD-B545F5B572B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4000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30283FB-652C-1B26-9AE1-AFAF70E0CE5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47607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71C11DE-0696-89A0-9693-9BA021772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6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69DEA5-D82B-935E-11F2-06315E6B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9E22A5-82F0-14F1-9D97-C7834059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872000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C8021B6-442D-CFCC-ABA5-0D933B9A3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985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56E0106-87B7-2917-16CB-6BE9836953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0591" y="1997765"/>
            <a:ext cx="5526804" cy="422557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CC12EE9A-0576-E9A4-E220-0C67D8BCB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645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del og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874555"/>
            <a:ext cx="5231999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574235"/>
            <a:ext cx="5232000" cy="364910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97FE1E10-199F-5E27-99AC-C5471682F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4356" y="874555"/>
            <a:ext cx="5385099" cy="5385099"/>
          </a:xfrm>
          <a:prstGeom prst="ellipse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08712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156" y="1208881"/>
            <a:ext cx="4786043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9156" y="2887580"/>
            <a:ext cx="4786044" cy="333575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7828C9F-5F00-F7D8-4C0A-AD9786CE2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9" cy="6858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C2707651-1075-79F5-6765-293A76E01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239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CA9FE5D-F88C-200A-6696-3EDBD18048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5688" y="3586896"/>
            <a:ext cx="4647414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407E9745-9CB8-FF41-E33F-B2B643817B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444" y="3586895"/>
            <a:ext cx="2581158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E14DF821-8D92-F97D-4E40-C1FFED77AD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9542" y="270839"/>
            <a:ext cx="3729013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F351004C-96E7-287C-7937-3AF9A69361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444" y="270839"/>
            <a:ext cx="4483835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77D594E9-82FF-D2EF-1A80-B09DB7DE41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9900" y="270839"/>
            <a:ext cx="2743201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2DDED90-D05E-5628-66CC-451F7EB0D4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9542" y="3586895"/>
            <a:ext cx="3729013" cy="3000264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298A28C-FFEC-1876-ED66-6796C81BB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304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/sit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8" y="874556"/>
            <a:ext cx="9081280" cy="383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5192477"/>
            <a:ext cx="9081279" cy="146887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78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F481ED0-D2FC-E8D0-9BF6-7601A2D0B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785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2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33325B-E2EA-B38B-3A8A-8A25E4CE0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9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E36BA0-6B4A-F8F3-11E2-B994E324F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5803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9B7A25F-705B-DB49-26DD-B545F5B572B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4000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30283FB-652C-1B26-9AE1-AFAF70E0CE5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47607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844F2261-7E06-9D18-1B99-9296F4BEC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2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56E0106-87B7-2917-16CB-6BE9836953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0591" y="1997765"/>
            <a:ext cx="5526804" cy="4225572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353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del og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874555"/>
            <a:ext cx="5231999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574235"/>
            <a:ext cx="5232000" cy="364910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97FE1E10-199F-5E27-99AC-C5471682F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4356" y="874555"/>
            <a:ext cx="5385099" cy="5385099"/>
          </a:xfrm>
          <a:prstGeom prst="ellipse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18942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6017E6-CC9F-B084-5D78-B9E08F14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5"/>
            <a:ext cx="10515600" cy="123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7D3F37-0A05-6E02-B7B3-03C6272E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1872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48483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2" r:id="rId3"/>
    <p:sldLayoutId id="2147483695" r:id="rId4"/>
    <p:sldLayoutId id="2147483696" r:id="rId5"/>
    <p:sldLayoutId id="2147483697" r:id="rId6"/>
    <p:sldLayoutId id="2147483755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4" r:id="rId13"/>
    <p:sldLayoutId id="2147483703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6017E6-CC9F-B084-5D78-B9E08F14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5"/>
            <a:ext cx="10515600" cy="123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7D3F37-0A05-6E02-B7B3-03C6272E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1872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96960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5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50" r:id="rId13"/>
    <p:sldLayoutId id="2147483748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6017E6-CC9F-B084-5D78-B9E08F14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5"/>
            <a:ext cx="10515600" cy="123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7D3F37-0A05-6E02-B7B3-03C6272E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1872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57394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08" r:id="rId3"/>
    <p:sldLayoutId id="2147483711" r:id="rId4"/>
    <p:sldLayoutId id="2147483712" r:id="rId5"/>
    <p:sldLayoutId id="2147483713" r:id="rId6"/>
    <p:sldLayoutId id="214748375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20" r:id="rId13"/>
    <p:sldLayoutId id="2147483719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6017E6-CC9F-B084-5D78-B9E08F14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5"/>
            <a:ext cx="10515600" cy="123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7D3F37-0A05-6E02-B7B3-03C6272E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1872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05637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24" r:id="rId3"/>
    <p:sldLayoutId id="2147483727" r:id="rId4"/>
    <p:sldLayoutId id="2147483728" r:id="rId5"/>
    <p:sldLayoutId id="2147483729" r:id="rId6"/>
    <p:sldLayoutId id="2147483754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51" r:id="rId13"/>
    <p:sldLayoutId id="2147483749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4A9ED-C7C9-5AB6-84F7-D0D2F3CA8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24C06A-2219-7895-DD74-4A6772AF4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400" noProof="0" dirty="0"/>
              <a:t>Presentasjon brukerundersøkelse DKS-portalen 2025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7682B02-A563-5E36-4E46-AEDA231E94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Kommuner</a:t>
            </a:r>
          </a:p>
        </p:txBody>
      </p:sp>
    </p:spTree>
    <p:extLst>
      <p:ext uri="{BB962C8B-B14F-4D97-AF65-F5344CB8AC3E}">
        <p14:creationId xmlns:p14="http://schemas.microsoft.com/office/powerpoint/2010/main" val="203299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06A83-7FB1-2683-EC77-154CF5AE7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Font, diagram&#10;&#10;KI-generert innhold kan være feil.">
            <a:extLst>
              <a:ext uri="{FF2B5EF4-FFF2-40B4-BE49-F238E27FC236}">
                <a16:creationId xmlns:a16="http://schemas.microsoft.com/office/drawing/2014/main" id="{906E1759-755D-8C5C-2CB6-06E03676C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44" y="1930402"/>
            <a:ext cx="9919087" cy="337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6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14A37-F466-56FD-118C-8C326763E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Font, line&#10;&#10;KI-generert innhold kan være feil.">
            <a:extLst>
              <a:ext uri="{FF2B5EF4-FFF2-40B4-BE49-F238E27FC236}">
                <a16:creationId xmlns:a16="http://schemas.microsoft.com/office/drawing/2014/main" id="{0215E646-7624-684C-F12C-2BD585ACB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07" y="1347818"/>
            <a:ext cx="10313725" cy="46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4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3D373-0F17-88D4-DE17-4C51AB772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bilde, tekst, diagram, sirkel&#10;&#10;KI-generert innhold kan være feil.">
            <a:extLst>
              <a:ext uri="{FF2B5EF4-FFF2-40B4-BE49-F238E27FC236}">
                <a16:creationId xmlns:a16="http://schemas.microsoft.com/office/drawing/2014/main" id="{90333731-72F3-2AA4-2251-E05EBEB4C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537" y="1907822"/>
            <a:ext cx="9826925" cy="35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10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5C95E-936F-FEE5-BBDA-9009CBA7C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9E514B24-6B31-8A98-0B9A-AAF40A068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93" y="1733750"/>
            <a:ext cx="9934140" cy="431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19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17368-9A42-9DF9-79C2-71390E3C1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bilde, tekst, diagram, sirkel&#10;&#10;KI-generert innhold kan være feil.">
            <a:extLst>
              <a:ext uri="{FF2B5EF4-FFF2-40B4-BE49-F238E27FC236}">
                <a16:creationId xmlns:a16="http://schemas.microsoft.com/office/drawing/2014/main" id="{55EFCF85-338D-D20F-C9D7-DC96CEE36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70" y="2043288"/>
            <a:ext cx="10618284" cy="38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92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C6D91-9F2A-C391-0487-C1E6B2BBD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skjermbilde, diagram, Font&#10;&#10;KI-generert innhold kan være feil.">
            <a:extLst>
              <a:ext uri="{FF2B5EF4-FFF2-40B4-BE49-F238E27FC236}">
                <a16:creationId xmlns:a16="http://schemas.microsoft.com/office/drawing/2014/main" id="{65E7F797-FA9E-4F6F-AE55-DC22EA0AE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45" y="2280355"/>
            <a:ext cx="10130860" cy="344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7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9A0FF-4B15-E358-345C-C3CE73355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diagram, Font&#10;&#10;KI-generert innhold kan være feil.">
            <a:extLst>
              <a:ext uri="{FF2B5EF4-FFF2-40B4-BE49-F238E27FC236}">
                <a16:creationId xmlns:a16="http://schemas.microsoft.com/office/drawing/2014/main" id="{3C5AA4B5-EA5D-7E2B-02AA-1F55C9D32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06" y="1794933"/>
            <a:ext cx="10236335" cy="388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91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B6A5C-BD95-575B-98B2-CD87122CB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Font, line&#10;&#10;KI-generert innhold kan være feil.">
            <a:extLst>
              <a:ext uri="{FF2B5EF4-FFF2-40B4-BE49-F238E27FC236}">
                <a16:creationId xmlns:a16="http://schemas.microsoft.com/office/drawing/2014/main" id="{9F84C1F6-E922-9512-BFEA-05E816645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80" y="1512711"/>
            <a:ext cx="9908584" cy="436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07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B5C74-5746-CA00-F44C-A8036E095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Font, diagram&#10;&#10;KI-generert innhold kan være feil.">
            <a:extLst>
              <a:ext uri="{FF2B5EF4-FFF2-40B4-BE49-F238E27FC236}">
                <a16:creationId xmlns:a16="http://schemas.microsoft.com/office/drawing/2014/main" id="{42A81149-3C95-6442-39B4-1F4DDDE7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68" y="2065868"/>
            <a:ext cx="10468664" cy="370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22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B3D7C-F47D-B0D1-1F28-81D34B017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4481C3D0-F6A4-13FC-F854-460BD9C74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23" y="1253447"/>
            <a:ext cx="10648865" cy="49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2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1D623-9484-EE96-8F39-CE6D0E75C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2299052"/>
          </a:xfrm>
        </p:spPr>
        <p:txBody>
          <a:bodyPr/>
          <a:lstStyle/>
          <a:p>
            <a:r>
              <a:rPr lang="nb-NO" dirty="0"/>
              <a:t>Hensikt med undersøkelsen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19C801-1B40-7B17-E94E-CBA9D122E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986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nb-NO" sz="1900" noProof="1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nb-NO" sz="1900" noProof="1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nb-NO" sz="1900" noProof="1">
                <a:cs typeface="Times New Roman" panose="02020603050405020304" pitchFamily="18" charset="0"/>
              </a:rPr>
              <a:t>Kartlegge brukervennlighet, nytte og forbedringsbehov i DKS-portalen.</a:t>
            </a:r>
          </a:p>
          <a:p>
            <a:pPr>
              <a:lnSpc>
                <a:spcPct val="110000"/>
              </a:lnSpc>
            </a:pPr>
            <a:r>
              <a:rPr lang="nb-NO" sz="1900" noProof="1">
                <a:cs typeface="Times New Roman" panose="02020603050405020304" pitchFamily="18" charset="0"/>
              </a:rPr>
              <a:t>Gi grunnlag for å prioritere forbedringer i 2026.</a:t>
            </a:r>
          </a:p>
          <a:p>
            <a:pPr>
              <a:lnSpc>
                <a:spcPct val="110000"/>
              </a:lnSpc>
            </a:pPr>
            <a:r>
              <a:rPr lang="nb-NO" sz="1900" noProof="1">
                <a:cs typeface="Times New Roman" panose="02020603050405020304" pitchFamily="18" charset="0"/>
              </a:rPr>
              <a:t>Bedre tilpasse opplæringsmateriell til målgruppene.</a:t>
            </a:r>
          </a:p>
          <a:p>
            <a:pPr>
              <a:lnSpc>
                <a:spcPct val="110000"/>
              </a:lnSpc>
            </a:pPr>
            <a:r>
              <a:rPr lang="nb-NO" sz="1900" noProof="1">
                <a:cs typeface="Times New Roman" panose="02020603050405020304" pitchFamily="18" charset="0"/>
              </a:rPr>
              <a:t>Oppsummere tiltakt og resultater fra 2025.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17CE994-9EA5-EB0E-FECA-CDF51D85A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000" y="1871999"/>
            <a:ext cx="5181600" cy="474651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nb-NO" sz="2400" dirty="0"/>
          </a:p>
          <a:p>
            <a:pPr marL="0" indent="0" algn="ctr">
              <a:lnSpc>
                <a:spcPct val="110000"/>
              </a:lnSpc>
              <a:buNone/>
            </a:pPr>
            <a:endParaRPr lang="nb-NO" sz="24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nb-NO" sz="2400" dirty="0"/>
              <a:t>96 av 348 kommuner (ikke direktekommuner) svarte i år på undersøkelsen noe som ga en svarprosent på: </a:t>
            </a:r>
            <a:br>
              <a:rPr lang="nb-NO" sz="1900" dirty="0"/>
            </a:br>
            <a:br>
              <a:rPr lang="nb-NO" sz="1900" dirty="0"/>
            </a:br>
            <a:r>
              <a:rPr lang="nb-NO" sz="4400" b="1" dirty="0"/>
              <a:t>28 %</a:t>
            </a:r>
            <a:endParaRPr lang="nb-NO" sz="4400" b="1" i="1" dirty="0"/>
          </a:p>
        </p:txBody>
      </p:sp>
    </p:spTree>
    <p:extLst>
      <p:ext uri="{BB962C8B-B14F-4D97-AF65-F5344CB8AC3E}">
        <p14:creationId xmlns:p14="http://schemas.microsoft.com/office/powerpoint/2010/main" val="3089602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422B4-3889-5D2B-33B9-1971E2874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Font, diagram&#10;&#10;KI-generert innhold kan være feil.">
            <a:extLst>
              <a:ext uri="{FF2B5EF4-FFF2-40B4-BE49-F238E27FC236}">
                <a16:creationId xmlns:a16="http://schemas.microsoft.com/office/drawing/2014/main" id="{C583D8FF-5DD3-A578-DB3A-3C74EF693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92" y="1862666"/>
            <a:ext cx="10377215" cy="37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43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E408F-90BA-8200-16D2-D5B3E42B7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Font, diagram&#10;&#10;KI-generert innhold kan være feil.">
            <a:extLst>
              <a:ext uri="{FF2B5EF4-FFF2-40B4-BE49-F238E27FC236}">
                <a16:creationId xmlns:a16="http://schemas.microsoft.com/office/drawing/2014/main" id="{7D05F06C-135B-D086-B714-68D0E647F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33" y="1878452"/>
            <a:ext cx="9956190" cy="38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83FB3-EDD8-FEBF-4F87-4C31B546E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316FAA73-2EB7-00A2-ECB3-744AD850E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33" y="1693333"/>
            <a:ext cx="9494535" cy="43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23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9946B-0778-FF6D-F09E-76EABA92F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9893CB38-6968-7338-0379-22EC1514F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06" y="1746309"/>
            <a:ext cx="9848350" cy="42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2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76315-054C-463E-14B3-35C94ABB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Font, design&#10;&#10;KI-generert innhold kan være feil.">
            <a:extLst>
              <a:ext uri="{FF2B5EF4-FFF2-40B4-BE49-F238E27FC236}">
                <a16:creationId xmlns:a16="http://schemas.microsoft.com/office/drawing/2014/main" id="{AAF42809-0643-09E8-9479-F1ECAEDF5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87" y="1896534"/>
            <a:ext cx="9336426" cy="336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81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421C4-B74C-D13E-09B5-31DF71E1F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skjermbilde, tekst, diagram, Font&#10;&#10;KI-generert innhold kan være feil.">
            <a:extLst>
              <a:ext uri="{FF2B5EF4-FFF2-40B4-BE49-F238E27FC236}">
                <a16:creationId xmlns:a16="http://schemas.microsoft.com/office/drawing/2014/main" id="{D4C1ECEB-5B0B-C2D2-BFF7-7BD0489B6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48" y="1749778"/>
            <a:ext cx="9604193" cy="356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47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 descr="Logoikon for Kulturtanken">
            <a:extLst>
              <a:ext uri="{FF2B5EF4-FFF2-40B4-BE49-F238E27FC236}">
                <a16:creationId xmlns:a16="http://schemas.microsoft.com/office/drawing/2014/main" id="{160CA432-16D9-AEE1-7545-BADF08FAD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1272" y="1629786"/>
            <a:ext cx="3598428" cy="359842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89F21C3-7BB3-21A2-047A-062425A2A69C}"/>
              </a:ext>
            </a:extLst>
          </p:cNvPr>
          <p:cNvSpPr txBox="1">
            <a:spLocks/>
          </p:cNvSpPr>
          <p:nvPr/>
        </p:nvSpPr>
        <p:spPr>
          <a:xfrm>
            <a:off x="5905500" y="3511296"/>
            <a:ext cx="4772024" cy="17992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FEFEF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b-NO" sz="1800" noProof="0" dirty="0">
                <a:solidFill>
                  <a:schemeClr val="bg1"/>
                </a:solidFill>
                <a:latin typeface="+mn-lt"/>
                <a:cs typeface="Times New Roman"/>
              </a:rPr>
              <a:t>Ta kontakt ved spørsmål:</a:t>
            </a:r>
            <a:br>
              <a:rPr lang="nb-NO" sz="1800" noProof="0" dirty="0">
                <a:solidFill>
                  <a:schemeClr val="bg1"/>
                </a:solidFill>
                <a:latin typeface="+mn-lt"/>
                <a:cs typeface="Times New Roman"/>
              </a:rPr>
            </a:br>
            <a:r>
              <a:rPr lang="nb-NO" sz="1800" noProof="0" dirty="0">
                <a:solidFill>
                  <a:schemeClr val="bg1"/>
                </a:solidFill>
                <a:latin typeface="+mn-lt"/>
                <a:cs typeface="Times New Roman"/>
              </a:rPr>
              <a:t>support@denkulturelleskolesekken.no</a:t>
            </a:r>
          </a:p>
          <a:p>
            <a:endParaRPr lang="nb-NO" sz="1800" noProof="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endParaRPr lang="nb-NO" sz="1800" noProof="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endParaRPr lang="nb-NO" sz="1800" noProof="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r>
              <a:rPr lang="nb-NO" sz="1800" noProof="0" dirty="0">
                <a:solidFill>
                  <a:schemeClr val="bg1"/>
                </a:solidFill>
                <a:latin typeface="+mn-lt"/>
                <a:cs typeface="Times New Roman"/>
              </a:rPr>
              <a:t>! </a:t>
            </a:r>
            <a:endParaRPr lang="nb-NO" sz="1800" noProof="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F32B491-3BC7-88E5-1C31-62D1428FC9AE}"/>
              </a:ext>
            </a:extLst>
          </p:cNvPr>
          <p:cNvSpPr txBox="1">
            <a:spLocks/>
          </p:cNvSpPr>
          <p:nvPr/>
        </p:nvSpPr>
        <p:spPr>
          <a:xfrm>
            <a:off x="5798703" y="1430348"/>
            <a:ext cx="4772025" cy="19573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0" i="0" kern="1200">
                <a:solidFill>
                  <a:srgbClr val="FEFEF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nb-NO" sz="4800" noProof="0" dirty="0">
                <a:solidFill>
                  <a:schemeClr val="accent5"/>
                </a:solidFill>
                <a:latin typeface="+mj-lt"/>
              </a:rPr>
              <a:t>Takk til alle som svarte </a:t>
            </a:r>
            <a:r>
              <a:rPr lang="nb-NO" sz="4800" noProof="0" dirty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</a:t>
            </a:r>
            <a:endParaRPr lang="nb-NO" sz="4800" noProof="0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950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kst, skjermbilde, Font, diagram&#10;&#10;KI-generert innhold kan være feil.">
            <a:extLst>
              <a:ext uri="{FF2B5EF4-FFF2-40B4-BE49-F238E27FC236}">
                <a16:creationId xmlns:a16="http://schemas.microsoft.com/office/drawing/2014/main" id="{34E75A64-49B4-3A85-83D9-978573B65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22" y="1444978"/>
            <a:ext cx="10634795" cy="434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5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F96650-AB4E-66D0-89FE-7EA060C89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0A577A45-F46D-5DB4-D34F-6E36803FC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68" y="1162756"/>
            <a:ext cx="10787486" cy="47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6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AA42EE-0393-15A1-D0BC-CA13EC5C7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Font, diagram&#10;&#10;KI-generert innhold kan være feil.">
            <a:extLst>
              <a:ext uri="{FF2B5EF4-FFF2-40B4-BE49-F238E27FC236}">
                <a16:creationId xmlns:a16="http://schemas.microsoft.com/office/drawing/2014/main" id="{D9D89922-72E5-929A-FD40-23CD086E3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27" y="1831307"/>
            <a:ext cx="10269945" cy="35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2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7B9AA2-FFDC-E768-12AE-7C925FB96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diagram, Font&#10;&#10;KI-generert innhold kan være feil.">
            <a:extLst>
              <a:ext uri="{FF2B5EF4-FFF2-40B4-BE49-F238E27FC236}">
                <a16:creationId xmlns:a16="http://schemas.microsoft.com/office/drawing/2014/main" id="{485CEE74-8F68-5254-9ED2-040971345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94" y="2156179"/>
            <a:ext cx="10606084" cy="391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5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A3B9F8-5369-B578-1BF8-99132D97D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diagram, Font&#10;&#10;KI-generert innhold kan være feil.">
            <a:extLst>
              <a:ext uri="{FF2B5EF4-FFF2-40B4-BE49-F238E27FC236}">
                <a16:creationId xmlns:a16="http://schemas.microsoft.com/office/drawing/2014/main" id="{EF9B781B-3DB4-21D9-595F-AB00CDDD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71" y="1749778"/>
            <a:ext cx="10575519" cy="39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7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D52DB-CE4F-4BF7-ECC1-BAC8A959A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95D2F730-36BF-DA9A-E25B-8DC79FA99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872" y="1267047"/>
            <a:ext cx="10067617" cy="491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8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Font, diagram&#10;&#10;KI-generert innhold kan være feil.">
            <a:extLst>
              <a:ext uri="{FF2B5EF4-FFF2-40B4-BE49-F238E27FC236}">
                <a16:creationId xmlns:a16="http://schemas.microsoft.com/office/drawing/2014/main" id="{E62E10BA-1AA8-330E-7988-FB0E0A18A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186" y="1990091"/>
            <a:ext cx="9889126" cy="342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98051"/>
      </p:ext>
    </p:extLst>
  </p:cSld>
  <p:clrMapOvr>
    <a:masterClrMapping/>
  </p:clrMapOvr>
</p:sld>
</file>

<file path=ppt/theme/theme1.xml><?xml version="1.0" encoding="utf-8"?>
<a:theme xmlns:a="http://schemas.openxmlformats.org/drawingml/2006/main" name="KT grønn palett">
  <a:themeElements>
    <a:clrScheme name="KT grønn palett">
      <a:dk1>
        <a:srgbClr val="000000"/>
      </a:dk1>
      <a:lt1>
        <a:srgbClr val="FFFFFF"/>
      </a:lt1>
      <a:dk2>
        <a:srgbClr val="073941"/>
      </a:dk2>
      <a:lt2>
        <a:srgbClr val="CEEDDD"/>
      </a:lt2>
      <a:accent1>
        <a:srgbClr val="F8F9BB"/>
      </a:accent1>
      <a:accent2>
        <a:srgbClr val="FFE300"/>
      </a:accent2>
      <a:accent3>
        <a:srgbClr val="127585"/>
      </a:accent3>
      <a:accent4>
        <a:srgbClr val="55C8A8"/>
      </a:accent4>
      <a:accent5>
        <a:srgbClr val="A3D8BF"/>
      </a:accent5>
      <a:accent6>
        <a:srgbClr val="FFE300"/>
      </a:accent6>
      <a:hlink>
        <a:srgbClr val="127585"/>
      </a:hlink>
      <a:folHlink>
        <a:srgbClr val="55C8A8"/>
      </a:folHlink>
    </a:clrScheme>
    <a:fontScheme name="KT fonter">
      <a:majorFont>
        <a:latin typeface="Merriweathe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lturtanken og DKS - norsk presentasjon 2025_v2.pptx" id="{B1C33DB6-0EDD-4B80-A857-BA4236FFF2B3}" vid="{D8FB873C-50CA-45BD-B7F8-FF32C475673D}"/>
    </a:ext>
  </a:extLst>
</a:theme>
</file>

<file path=ppt/theme/theme2.xml><?xml version="1.0" encoding="utf-8"?>
<a:theme xmlns:a="http://schemas.openxmlformats.org/drawingml/2006/main" name="KT oransje palett">
  <a:themeElements>
    <a:clrScheme name="KT oransje palett">
      <a:dk1>
        <a:srgbClr val="000000"/>
      </a:dk1>
      <a:lt1>
        <a:srgbClr val="FFFFFF"/>
      </a:lt1>
      <a:dk2>
        <a:srgbClr val="661516"/>
      </a:dk2>
      <a:lt2>
        <a:srgbClr val="FCE7D4"/>
      </a:lt2>
      <a:accent1>
        <a:srgbClr val="E4151E"/>
      </a:accent1>
      <a:accent2>
        <a:srgbClr val="D64400"/>
      </a:accent2>
      <a:accent3>
        <a:srgbClr val="EB6446"/>
      </a:accent3>
      <a:accent4>
        <a:srgbClr val="F9A148"/>
      </a:accent4>
      <a:accent5>
        <a:srgbClr val="FAB36B"/>
      </a:accent5>
      <a:accent6>
        <a:srgbClr val="FFB3D9"/>
      </a:accent6>
      <a:hlink>
        <a:srgbClr val="D64400"/>
      </a:hlink>
      <a:folHlink>
        <a:srgbClr val="EB6446"/>
      </a:folHlink>
    </a:clrScheme>
    <a:fontScheme name="KT fonter">
      <a:majorFont>
        <a:latin typeface="Merriweathe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lturtanken og DKS - norsk presentasjon 2025_v2.pptx" id="{B1C33DB6-0EDD-4B80-A857-BA4236FFF2B3}" vid="{7B261DFE-8594-4A45-BC9A-93894A584903}"/>
    </a:ext>
  </a:extLst>
</a:theme>
</file>

<file path=ppt/theme/theme3.xml><?xml version="1.0" encoding="utf-8"?>
<a:theme xmlns:a="http://schemas.openxmlformats.org/drawingml/2006/main" name="KT blå palett">
  <a:themeElements>
    <a:clrScheme name="KT blå palett">
      <a:dk1>
        <a:srgbClr val="000000"/>
      </a:dk1>
      <a:lt1>
        <a:srgbClr val="FFFFFF"/>
      </a:lt1>
      <a:dk2>
        <a:srgbClr val="0E2377"/>
      </a:dk2>
      <a:lt2>
        <a:srgbClr val="D3E9F4"/>
      </a:lt2>
      <a:accent1>
        <a:srgbClr val="2448CC"/>
      </a:accent1>
      <a:accent2>
        <a:srgbClr val="92C6F4"/>
      </a:accent2>
      <a:accent3>
        <a:srgbClr val="FF8DBB"/>
      </a:accent3>
      <a:accent4>
        <a:srgbClr val="FFB3D9"/>
      </a:accent4>
      <a:accent5>
        <a:srgbClr val="F9A148"/>
      </a:accent5>
      <a:accent6>
        <a:srgbClr val="FAB36B"/>
      </a:accent6>
      <a:hlink>
        <a:srgbClr val="2448CC"/>
      </a:hlink>
      <a:folHlink>
        <a:srgbClr val="92C6F4"/>
      </a:folHlink>
    </a:clrScheme>
    <a:fontScheme name="KT fonter">
      <a:majorFont>
        <a:latin typeface="Merriweathe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lturtanken og DKS - norsk presentasjon 2025_v2.pptx" id="{B1C33DB6-0EDD-4B80-A857-BA4236FFF2B3}" vid="{23F9FE1A-E708-4AE0-ACB9-DEDD167FA9A5}"/>
    </a:ext>
  </a:extLst>
</a:theme>
</file>

<file path=ppt/theme/theme4.xml><?xml version="1.0" encoding="utf-8"?>
<a:theme xmlns:a="http://schemas.openxmlformats.org/drawingml/2006/main" name="KT lilla palett">
  <a:themeElements>
    <a:clrScheme name="KT lilla palett">
      <a:dk1>
        <a:srgbClr val="000000"/>
      </a:dk1>
      <a:lt1>
        <a:srgbClr val="FFFFFF"/>
      </a:lt1>
      <a:dk2>
        <a:srgbClr val="2D0C42"/>
      </a:dk2>
      <a:lt2>
        <a:srgbClr val="FFE1F0"/>
      </a:lt2>
      <a:accent1>
        <a:srgbClr val="B957DD"/>
      </a:accent1>
      <a:accent2>
        <a:srgbClr val="DB71D8"/>
      </a:accent2>
      <a:accent3>
        <a:srgbClr val="EFC7FC"/>
      </a:accent3>
      <a:accent4>
        <a:srgbClr val="FF8DBB"/>
      </a:accent4>
      <a:accent5>
        <a:srgbClr val="FFB3D9"/>
      </a:accent5>
      <a:accent6>
        <a:srgbClr val="FAB36B"/>
      </a:accent6>
      <a:hlink>
        <a:srgbClr val="2D0C42"/>
      </a:hlink>
      <a:folHlink>
        <a:srgbClr val="B957DD"/>
      </a:folHlink>
    </a:clrScheme>
    <a:fontScheme name="KT fonter">
      <a:majorFont>
        <a:latin typeface="Merriweathe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lturtanken og DKS - norsk presentasjon 2025_v2.pptx" id="{B1C33DB6-0EDD-4B80-A857-BA4236FFF2B3}" vid="{93B2C8D5-0659-46E6-AB37-B0C006BE0958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A8671E3322EB446B6FC74338D261A81" ma:contentTypeVersion="4" ma:contentTypeDescription="Opprett et nytt dokument." ma:contentTypeScope="" ma:versionID="bcaf484afe55686859dbaa61f85f492f">
  <xsd:schema xmlns:xsd="http://www.w3.org/2001/XMLSchema" xmlns:xs="http://www.w3.org/2001/XMLSchema" xmlns:p="http://schemas.microsoft.com/office/2006/metadata/properties" xmlns:ns2="d0e1fc14-e2c5-46be-bf06-828b9fd9d369" targetNamespace="http://schemas.microsoft.com/office/2006/metadata/properties" ma:root="true" ma:fieldsID="b63846b8e76b024acfda21bccee32dd0" ns2:_="">
    <xsd:import namespace="d0e1fc14-e2c5-46be-bf06-828b9fd9d3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e1fc14-e2c5-46be-bf06-828b9fd9d3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A5147A-2118-4EB4-92EA-274122FB36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E1D47-66DC-47A7-954A-EBAE223852C5}">
  <ds:schemaRefs>
    <ds:schemaRef ds:uri="http://purl.org/dc/dcmitype/"/>
    <ds:schemaRef ds:uri="http://schemas.microsoft.com/office/infopath/2007/PartnerControls"/>
    <ds:schemaRef ds:uri="fb7265e2-8f8a-46bf-9fe3-8128fe3363b6"/>
    <ds:schemaRef ds:uri="http://schemas.microsoft.com/office/2006/documentManagement/types"/>
    <ds:schemaRef ds:uri="a08d1d7f-78cd-432b-a1b8-3f976aa078f6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87E161-2037-408E-8161-5388084739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e1fc14-e2c5-46be-bf06-828b9fd9d3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ce76575-38c3-46ac-ad1b-55adf32b96aa}" enabled="0" method="" siteId="{5ce76575-38c3-46ac-ad1b-55adf32b96a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Kulturtanken og DKS - norsk mal 2025_v2</Template>
  <TotalTime>1939</TotalTime>
  <Words>90</Words>
  <Application>Microsoft Office PowerPoint</Application>
  <PresentationFormat>Widescreen</PresentationFormat>
  <Paragraphs>27</Paragraphs>
  <Slides>26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26</vt:i4>
      </vt:variant>
    </vt:vector>
  </HeadingPairs>
  <TitlesOfParts>
    <vt:vector size="36" baseType="lpstr">
      <vt:lpstr>Times New Roman</vt:lpstr>
      <vt:lpstr>Calibri</vt:lpstr>
      <vt:lpstr>Arial</vt:lpstr>
      <vt:lpstr>Aptos</vt:lpstr>
      <vt:lpstr>Wingdings</vt:lpstr>
      <vt:lpstr>Merriweather</vt:lpstr>
      <vt:lpstr>KT grønn palett</vt:lpstr>
      <vt:lpstr>KT oransje palett</vt:lpstr>
      <vt:lpstr>KT blå palett</vt:lpstr>
      <vt:lpstr>KT lilla palett</vt:lpstr>
      <vt:lpstr>Presentasjon brukerundersøkelse DKS-portalen 2025</vt:lpstr>
      <vt:lpstr>Hensikt med undersøkelsen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CCM - 365 apps for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Tollefsen</dc:creator>
  <cp:lastModifiedBy>Anders Tollefsen</cp:lastModifiedBy>
  <cp:revision>2</cp:revision>
  <dcterms:created xsi:type="dcterms:W3CDTF">2026-01-12T09:44:11Z</dcterms:created>
  <dcterms:modified xsi:type="dcterms:W3CDTF">2026-01-14T15:26:31Z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0x0101009A8671E3322EB446B6FC74338D261A81</vt:lpwstr>
  </property>
  <property fmtid="{D5CDD505-2E9C-101B-9397-08002B2CF9AE}" pid="3" name="MediaServiceImageTags">
    <vt:lpwstr/>
  </property>
</Properties>
</file>