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9" r:id="rId1"/>
    <p:sldMasterId id="2147483735" r:id="rId2"/>
    <p:sldMasterId id="2147483705" r:id="rId3"/>
    <p:sldMasterId id="2147483721" r:id="rId4"/>
  </p:sldMasterIdLst>
  <p:notesMasterIdLst>
    <p:notesMasterId r:id="rId22"/>
  </p:notesMasterIdLst>
  <p:handoutMasterIdLst>
    <p:handoutMasterId r:id="rId23"/>
  </p:handoutMasterIdLst>
  <p:sldIdLst>
    <p:sldId id="261" r:id="rId5"/>
    <p:sldId id="548" r:id="rId6"/>
    <p:sldId id="601" r:id="rId7"/>
    <p:sldId id="553" r:id="rId8"/>
    <p:sldId id="602" r:id="rId9"/>
    <p:sldId id="600" r:id="rId10"/>
    <p:sldId id="573" r:id="rId11"/>
    <p:sldId id="575" r:id="rId12"/>
    <p:sldId id="577" r:id="rId13"/>
    <p:sldId id="563" r:id="rId14"/>
    <p:sldId id="596" r:id="rId15"/>
    <p:sldId id="579" r:id="rId16"/>
    <p:sldId id="580" r:id="rId17"/>
    <p:sldId id="561" r:id="rId18"/>
    <p:sldId id="597" r:id="rId19"/>
    <p:sldId id="559" r:id="rId20"/>
    <p:sldId id="565" r:id="rId21"/>
  </p:sldIdLst>
  <p:sldSz cx="12192000" cy="6858000"/>
  <p:notesSz cx="6858000" cy="9144000"/>
  <p:embeddedFontLst>
    <p:embeddedFont>
      <p:font typeface="Merriweather" panose="00000500000000000000" pitchFamily="2" charset="0"/>
      <p:regular r:id="rId24"/>
      <p:bold r:id="rId25"/>
      <p:italic r:id="rId26"/>
      <p:boldItalic r:id="rId2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ledning" id="{DDBD6F57-C42D-4AF6-ADD3-1AE8FDBDEE4F}">
          <p14:sldIdLst>
            <p14:sldId id="261"/>
            <p14:sldId id="548"/>
          </p14:sldIdLst>
        </p14:section>
        <p14:section name="Kulturtankens strategi" id="{BD6007C1-6286-403F-874B-3F64388FDA93}">
          <p14:sldIdLst>
            <p14:sldId id="601"/>
            <p14:sldId id="553"/>
            <p14:sldId id="602"/>
            <p14:sldId id="600"/>
            <p14:sldId id="573"/>
            <p14:sldId id="575"/>
            <p14:sldId id="577"/>
            <p14:sldId id="563"/>
            <p14:sldId id="596"/>
            <p14:sldId id="579"/>
            <p14:sldId id="580"/>
            <p14:sldId id="561"/>
            <p14:sldId id="597"/>
          </p14:sldIdLst>
        </p14:section>
        <p14:section name="Om DKS" id="{8B5D6AD9-CAEB-46FC-863A-D72735FEE285}">
          <p14:sldIdLst/>
        </p14:section>
        <p14:section name="Kunst- og kulturuttrykk" id="{B82D43B0-7ADD-48A4-ACAC-6ED7114964D7}">
          <p14:sldIdLst/>
        </p14:section>
        <p14:section name="Avslutning" id="{119CC886-F979-4DB6-9D80-778E695EACCB}">
          <p14:sldIdLst>
            <p14:sldId id="559"/>
            <p14:sldId id="5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E58"/>
    <a:srgbClr val="A0008C"/>
    <a:srgbClr val="FC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80" autoAdjust="0"/>
  </p:normalViewPr>
  <p:slideViewPr>
    <p:cSldViewPr snapToGrid="0">
      <p:cViewPr varScale="1">
        <p:scale>
          <a:sx n="137" d="100"/>
          <a:sy n="137" d="100"/>
        </p:scale>
        <p:origin x="3468" y="114"/>
      </p:cViewPr>
      <p:guideLst/>
    </p:cSldViewPr>
  </p:slideViewPr>
  <p:outlineViewPr>
    <p:cViewPr>
      <p:scale>
        <a:sx n="33" d="100"/>
        <a:sy n="33" d="100"/>
      </p:scale>
      <p:origin x="0" y="-1483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Tollefsen" userId="abe82b31-4654-413d-aa7d-ae3efcb8ab7b" providerId="ADAL" clId="{65B8CB96-2EE3-4E24-9C11-10ED798268D2}"/>
    <pc:docChg chg="undo custSel addSld delSld modSld sldOrd modSection">
      <pc:chgData name="Anders Tollefsen" userId="abe82b31-4654-413d-aa7d-ae3efcb8ab7b" providerId="ADAL" clId="{65B8CB96-2EE3-4E24-9C11-10ED798268D2}" dt="2025-03-10T10:04:40.429" v="49" actId="47"/>
      <pc:docMkLst>
        <pc:docMk/>
      </pc:docMkLst>
      <pc:sldChg chg="addSp delSp modSp mod">
        <pc:chgData name="Anders Tollefsen" userId="abe82b31-4654-413d-aa7d-ae3efcb8ab7b" providerId="ADAL" clId="{65B8CB96-2EE3-4E24-9C11-10ED798268D2}" dt="2025-03-10T09:49:07.011" v="4" actId="14100"/>
        <pc:sldMkLst>
          <pc:docMk/>
          <pc:sldMk cId="840257028" sldId="553"/>
        </pc:sldMkLst>
        <pc:picChg chg="del">
          <ac:chgData name="Anders Tollefsen" userId="abe82b31-4654-413d-aa7d-ae3efcb8ab7b" providerId="ADAL" clId="{65B8CB96-2EE3-4E24-9C11-10ED798268D2}" dt="2025-03-10T09:48:59.363" v="1" actId="478"/>
          <ac:picMkLst>
            <pc:docMk/>
            <pc:sldMk cId="840257028" sldId="553"/>
            <ac:picMk id="6" creationId="{B7D6DAD0-7A2C-2D59-28D1-5947356A8E2F}"/>
          </ac:picMkLst>
        </pc:picChg>
        <pc:picChg chg="add mod">
          <ac:chgData name="Anders Tollefsen" userId="abe82b31-4654-413d-aa7d-ae3efcb8ab7b" providerId="ADAL" clId="{65B8CB96-2EE3-4E24-9C11-10ED798268D2}" dt="2025-03-10T09:49:07.011" v="4" actId="14100"/>
          <ac:picMkLst>
            <pc:docMk/>
            <pc:sldMk cId="840257028" sldId="553"/>
            <ac:picMk id="8" creationId="{5F892EF6-BE44-3F88-02EB-BA44DAE6901E}"/>
          </ac:picMkLst>
        </pc:picChg>
      </pc:sldChg>
      <pc:sldChg chg="addSp delSp modSp mod">
        <pc:chgData name="Anders Tollefsen" userId="abe82b31-4654-413d-aa7d-ae3efcb8ab7b" providerId="ADAL" clId="{65B8CB96-2EE3-4E24-9C11-10ED798268D2}" dt="2025-03-10T10:03:05.327" v="45" actId="14100"/>
        <pc:sldMkLst>
          <pc:docMk/>
          <pc:sldMk cId="329583901" sldId="561"/>
        </pc:sldMkLst>
        <pc:picChg chg="del">
          <ac:chgData name="Anders Tollefsen" userId="abe82b31-4654-413d-aa7d-ae3efcb8ab7b" providerId="ADAL" clId="{65B8CB96-2EE3-4E24-9C11-10ED798268D2}" dt="2025-03-10T10:02:32.580" v="43" actId="478"/>
          <ac:picMkLst>
            <pc:docMk/>
            <pc:sldMk cId="329583901" sldId="561"/>
            <ac:picMk id="6" creationId="{2A46F3B4-2467-37BC-4C00-DDAD3E8AA0E5}"/>
          </ac:picMkLst>
        </pc:picChg>
        <pc:picChg chg="add mod">
          <ac:chgData name="Anders Tollefsen" userId="abe82b31-4654-413d-aa7d-ae3efcb8ab7b" providerId="ADAL" clId="{65B8CB96-2EE3-4E24-9C11-10ED798268D2}" dt="2025-03-10T10:03:05.327" v="45" actId="14100"/>
          <ac:picMkLst>
            <pc:docMk/>
            <pc:sldMk cId="329583901" sldId="561"/>
            <ac:picMk id="7" creationId="{A2409C57-B2B3-A4D1-AC9F-325591E1A816}"/>
          </ac:picMkLst>
        </pc:picChg>
      </pc:sldChg>
      <pc:sldChg chg="addSp delSp modSp mod">
        <pc:chgData name="Anders Tollefsen" userId="abe82b31-4654-413d-aa7d-ae3efcb8ab7b" providerId="ADAL" clId="{65B8CB96-2EE3-4E24-9C11-10ED798268D2}" dt="2025-03-10T09:56:53.088" v="30" actId="14100"/>
        <pc:sldMkLst>
          <pc:docMk/>
          <pc:sldMk cId="647781176" sldId="563"/>
        </pc:sldMkLst>
        <pc:picChg chg="add mod">
          <ac:chgData name="Anders Tollefsen" userId="abe82b31-4654-413d-aa7d-ae3efcb8ab7b" providerId="ADAL" clId="{65B8CB96-2EE3-4E24-9C11-10ED798268D2}" dt="2025-03-10T09:56:53.088" v="30" actId="14100"/>
          <ac:picMkLst>
            <pc:docMk/>
            <pc:sldMk cId="647781176" sldId="563"/>
            <ac:picMk id="4" creationId="{07B6BFE4-2D6A-CC4E-843F-ED093FA6B831}"/>
          </ac:picMkLst>
        </pc:picChg>
        <pc:picChg chg="del">
          <ac:chgData name="Anders Tollefsen" userId="abe82b31-4654-413d-aa7d-ae3efcb8ab7b" providerId="ADAL" clId="{65B8CB96-2EE3-4E24-9C11-10ED798268D2}" dt="2025-03-10T09:55:27.825" v="22" actId="478"/>
          <ac:picMkLst>
            <pc:docMk/>
            <pc:sldMk cId="647781176" sldId="563"/>
            <ac:picMk id="8" creationId="{9A432684-BAB8-B7B7-FF4B-B0AF9404688E}"/>
          </ac:picMkLst>
        </pc:picChg>
      </pc:sldChg>
      <pc:sldChg chg="del">
        <pc:chgData name="Anders Tollefsen" userId="abe82b31-4654-413d-aa7d-ae3efcb8ab7b" providerId="ADAL" clId="{65B8CB96-2EE3-4E24-9C11-10ED798268D2}" dt="2025-03-10T10:04:40.429" v="49" actId="47"/>
        <pc:sldMkLst>
          <pc:docMk/>
          <pc:sldMk cId="611530819" sldId="566"/>
        </pc:sldMkLst>
      </pc:sldChg>
      <pc:sldChg chg="del">
        <pc:chgData name="Anders Tollefsen" userId="abe82b31-4654-413d-aa7d-ae3efcb8ab7b" providerId="ADAL" clId="{65B8CB96-2EE3-4E24-9C11-10ED798268D2}" dt="2025-03-10T10:04:40.429" v="49" actId="47"/>
        <pc:sldMkLst>
          <pc:docMk/>
          <pc:sldMk cId="1787748376" sldId="568"/>
        </pc:sldMkLst>
      </pc:sldChg>
      <pc:sldChg chg="addSp delSp modSp mod">
        <pc:chgData name="Anders Tollefsen" userId="abe82b31-4654-413d-aa7d-ae3efcb8ab7b" providerId="ADAL" clId="{65B8CB96-2EE3-4E24-9C11-10ED798268D2}" dt="2025-03-10T09:55:48.269" v="26" actId="14100"/>
        <pc:sldMkLst>
          <pc:docMk/>
          <pc:sldMk cId="3098474969" sldId="573"/>
        </pc:sldMkLst>
        <pc:picChg chg="add mod">
          <ac:chgData name="Anders Tollefsen" userId="abe82b31-4654-413d-aa7d-ae3efcb8ab7b" providerId="ADAL" clId="{65B8CB96-2EE3-4E24-9C11-10ED798268D2}" dt="2025-03-10T09:55:48.269" v="26" actId="14100"/>
          <ac:picMkLst>
            <pc:docMk/>
            <pc:sldMk cId="3098474969" sldId="573"/>
            <ac:picMk id="5" creationId="{A62E2970-9C6E-B6F6-0121-7B21BD0264C4}"/>
          </ac:picMkLst>
        </pc:picChg>
        <pc:picChg chg="del">
          <ac:chgData name="Anders Tollefsen" userId="abe82b31-4654-413d-aa7d-ae3efcb8ab7b" providerId="ADAL" clId="{65B8CB96-2EE3-4E24-9C11-10ED798268D2}" dt="2025-03-10T09:50:26.264" v="10" actId="478"/>
          <ac:picMkLst>
            <pc:docMk/>
            <pc:sldMk cId="3098474969" sldId="573"/>
            <ac:picMk id="6" creationId="{72EE2B18-7E28-571A-A526-17044CCBF8D0}"/>
          </ac:picMkLst>
        </pc:picChg>
      </pc:sldChg>
      <pc:sldChg chg="addSp delSp modSp mod">
        <pc:chgData name="Anders Tollefsen" userId="abe82b31-4654-413d-aa7d-ae3efcb8ab7b" providerId="ADAL" clId="{65B8CB96-2EE3-4E24-9C11-10ED798268D2}" dt="2025-03-10T09:55:42.171" v="25" actId="14100"/>
        <pc:sldMkLst>
          <pc:docMk/>
          <pc:sldMk cId="1052868282" sldId="575"/>
        </pc:sldMkLst>
        <pc:picChg chg="add mod">
          <ac:chgData name="Anders Tollefsen" userId="abe82b31-4654-413d-aa7d-ae3efcb8ab7b" providerId="ADAL" clId="{65B8CB96-2EE3-4E24-9C11-10ED798268D2}" dt="2025-03-10T09:55:42.171" v="25" actId="14100"/>
          <ac:picMkLst>
            <pc:docMk/>
            <pc:sldMk cId="1052868282" sldId="575"/>
            <ac:picMk id="5" creationId="{5C1A56D9-BFDD-2C37-1513-63CDBED60DD5}"/>
          </ac:picMkLst>
        </pc:picChg>
        <pc:picChg chg="del">
          <ac:chgData name="Anders Tollefsen" userId="abe82b31-4654-413d-aa7d-ae3efcb8ab7b" providerId="ADAL" clId="{65B8CB96-2EE3-4E24-9C11-10ED798268D2}" dt="2025-03-10T09:52:06.472" v="14" actId="478"/>
          <ac:picMkLst>
            <pc:docMk/>
            <pc:sldMk cId="1052868282" sldId="575"/>
            <ac:picMk id="6" creationId="{4EEE0822-7D5A-60B5-6F8B-8AAE2093CDA9}"/>
          </ac:picMkLst>
        </pc:picChg>
      </pc:sldChg>
      <pc:sldChg chg="addSp delSp modSp add del mod">
        <pc:chgData name="Anders Tollefsen" userId="abe82b31-4654-413d-aa7d-ae3efcb8ab7b" providerId="ADAL" clId="{65B8CB96-2EE3-4E24-9C11-10ED798268D2}" dt="2025-03-10T09:55:37.559" v="24" actId="14100"/>
        <pc:sldMkLst>
          <pc:docMk/>
          <pc:sldMk cId="3477883156" sldId="577"/>
        </pc:sldMkLst>
        <pc:picChg chg="add mod">
          <ac:chgData name="Anders Tollefsen" userId="abe82b31-4654-413d-aa7d-ae3efcb8ab7b" providerId="ADAL" clId="{65B8CB96-2EE3-4E24-9C11-10ED798268D2}" dt="2025-03-10T09:55:37.559" v="24" actId="14100"/>
          <ac:picMkLst>
            <pc:docMk/>
            <pc:sldMk cId="3477883156" sldId="577"/>
            <ac:picMk id="5" creationId="{F75A7A39-3462-2B24-69B9-2F88A51CCCD0}"/>
          </ac:picMkLst>
        </pc:picChg>
        <pc:picChg chg="del">
          <ac:chgData name="Anders Tollefsen" userId="abe82b31-4654-413d-aa7d-ae3efcb8ab7b" providerId="ADAL" clId="{65B8CB96-2EE3-4E24-9C11-10ED798268D2}" dt="2025-03-10T09:52:16.048" v="17" actId="478"/>
          <ac:picMkLst>
            <pc:docMk/>
            <pc:sldMk cId="3477883156" sldId="577"/>
            <ac:picMk id="6" creationId="{D8FACC1D-16C0-4F4C-62DC-F5B132A049E2}"/>
          </ac:picMkLst>
        </pc:picChg>
      </pc:sldChg>
      <pc:sldChg chg="addSp delSp modSp mod">
        <pc:chgData name="Anders Tollefsen" userId="abe82b31-4654-413d-aa7d-ae3efcb8ab7b" providerId="ADAL" clId="{65B8CB96-2EE3-4E24-9C11-10ED798268D2}" dt="2025-03-10T10:01:18.492" v="37" actId="1076"/>
        <pc:sldMkLst>
          <pc:docMk/>
          <pc:sldMk cId="1719480309" sldId="579"/>
        </pc:sldMkLst>
        <pc:picChg chg="del">
          <ac:chgData name="Anders Tollefsen" userId="abe82b31-4654-413d-aa7d-ae3efcb8ab7b" providerId="ADAL" clId="{65B8CB96-2EE3-4E24-9C11-10ED798268D2}" dt="2025-03-10T10:00:16.535" v="34" actId="478"/>
          <ac:picMkLst>
            <pc:docMk/>
            <pc:sldMk cId="1719480309" sldId="579"/>
            <ac:picMk id="4" creationId="{C5BEDF4A-D349-2C0D-0DF5-3597EA0E716C}"/>
          </ac:picMkLst>
        </pc:picChg>
        <pc:picChg chg="add mod">
          <ac:chgData name="Anders Tollefsen" userId="abe82b31-4654-413d-aa7d-ae3efcb8ab7b" providerId="ADAL" clId="{65B8CB96-2EE3-4E24-9C11-10ED798268D2}" dt="2025-03-10T10:01:18.492" v="37" actId="1076"/>
          <ac:picMkLst>
            <pc:docMk/>
            <pc:sldMk cId="1719480309" sldId="579"/>
            <ac:picMk id="7" creationId="{52766E0B-DDEF-20DA-DF9D-F3DAA5E5D3EB}"/>
          </ac:picMkLst>
        </pc:picChg>
      </pc:sldChg>
      <pc:sldChg chg="addSp delSp modSp mod">
        <pc:chgData name="Anders Tollefsen" userId="abe82b31-4654-413d-aa7d-ae3efcb8ab7b" providerId="ADAL" clId="{65B8CB96-2EE3-4E24-9C11-10ED798268D2}" dt="2025-03-10T10:02:17.901" v="42" actId="1076"/>
        <pc:sldMkLst>
          <pc:docMk/>
          <pc:sldMk cId="2313418257" sldId="580"/>
        </pc:sldMkLst>
        <pc:picChg chg="add mod">
          <ac:chgData name="Anders Tollefsen" userId="abe82b31-4654-413d-aa7d-ae3efcb8ab7b" providerId="ADAL" clId="{65B8CB96-2EE3-4E24-9C11-10ED798268D2}" dt="2025-03-10T10:02:17.901" v="42" actId="1076"/>
          <ac:picMkLst>
            <pc:docMk/>
            <pc:sldMk cId="2313418257" sldId="580"/>
            <ac:picMk id="4" creationId="{FF1B988C-28C0-3FED-D8B3-6C99D48EFF8F}"/>
          </ac:picMkLst>
        </pc:picChg>
        <pc:picChg chg="del">
          <ac:chgData name="Anders Tollefsen" userId="abe82b31-4654-413d-aa7d-ae3efcb8ab7b" providerId="ADAL" clId="{65B8CB96-2EE3-4E24-9C11-10ED798268D2}" dt="2025-03-10T10:01:21.939" v="38" actId="478"/>
          <ac:picMkLst>
            <pc:docMk/>
            <pc:sldMk cId="2313418257" sldId="580"/>
            <ac:picMk id="7" creationId="{4BCAA3DA-A322-5B52-60FF-35D26FF20592}"/>
          </ac:picMkLst>
        </pc:picChg>
      </pc:sldChg>
      <pc:sldChg chg="del">
        <pc:chgData name="Anders Tollefsen" userId="abe82b31-4654-413d-aa7d-ae3efcb8ab7b" providerId="ADAL" clId="{65B8CB96-2EE3-4E24-9C11-10ED798268D2}" dt="2025-03-10T10:04:40.429" v="49" actId="47"/>
        <pc:sldMkLst>
          <pc:docMk/>
          <pc:sldMk cId="675053883" sldId="583"/>
        </pc:sldMkLst>
      </pc:sldChg>
      <pc:sldChg chg="del">
        <pc:chgData name="Anders Tollefsen" userId="abe82b31-4654-413d-aa7d-ae3efcb8ab7b" providerId="ADAL" clId="{65B8CB96-2EE3-4E24-9C11-10ED798268D2}" dt="2025-03-10T10:04:40.429" v="49" actId="47"/>
        <pc:sldMkLst>
          <pc:docMk/>
          <pc:sldMk cId="1754735866" sldId="584"/>
        </pc:sldMkLst>
      </pc:sldChg>
      <pc:sldChg chg="del">
        <pc:chgData name="Anders Tollefsen" userId="abe82b31-4654-413d-aa7d-ae3efcb8ab7b" providerId="ADAL" clId="{65B8CB96-2EE3-4E24-9C11-10ED798268D2}" dt="2025-03-10T10:04:40.429" v="49" actId="47"/>
        <pc:sldMkLst>
          <pc:docMk/>
          <pc:sldMk cId="1033458479" sldId="586"/>
        </pc:sldMkLst>
      </pc:sldChg>
      <pc:sldChg chg="del">
        <pc:chgData name="Anders Tollefsen" userId="abe82b31-4654-413d-aa7d-ae3efcb8ab7b" providerId="ADAL" clId="{65B8CB96-2EE3-4E24-9C11-10ED798268D2}" dt="2025-03-10T10:04:40.429" v="49" actId="47"/>
        <pc:sldMkLst>
          <pc:docMk/>
          <pc:sldMk cId="435735859" sldId="587"/>
        </pc:sldMkLst>
      </pc:sldChg>
      <pc:sldChg chg="del">
        <pc:chgData name="Anders Tollefsen" userId="abe82b31-4654-413d-aa7d-ae3efcb8ab7b" providerId="ADAL" clId="{65B8CB96-2EE3-4E24-9C11-10ED798268D2}" dt="2025-03-10T10:04:40.429" v="49" actId="47"/>
        <pc:sldMkLst>
          <pc:docMk/>
          <pc:sldMk cId="3767476131" sldId="588"/>
        </pc:sldMkLst>
      </pc:sldChg>
      <pc:sldChg chg="del">
        <pc:chgData name="Anders Tollefsen" userId="abe82b31-4654-413d-aa7d-ae3efcb8ab7b" providerId="ADAL" clId="{65B8CB96-2EE3-4E24-9C11-10ED798268D2}" dt="2025-03-10T10:04:40.429" v="49" actId="47"/>
        <pc:sldMkLst>
          <pc:docMk/>
          <pc:sldMk cId="1545354265" sldId="592"/>
        </pc:sldMkLst>
      </pc:sldChg>
      <pc:sldChg chg="del">
        <pc:chgData name="Anders Tollefsen" userId="abe82b31-4654-413d-aa7d-ae3efcb8ab7b" providerId="ADAL" clId="{65B8CB96-2EE3-4E24-9C11-10ED798268D2}" dt="2025-03-10T10:04:40.429" v="49" actId="47"/>
        <pc:sldMkLst>
          <pc:docMk/>
          <pc:sldMk cId="2420922312" sldId="593"/>
        </pc:sldMkLst>
      </pc:sldChg>
      <pc:sldChg chg="del">
        <pc:chgData name="Anders Tollefsen" userId="abe82b31-4654-413d-aa7d-ae3efcb8ab7b" providerId="ADAL" clId="{65B8CB96-2EE3-4E24-9C11-10ED798268D2}" dt="2025-03-10T10:04:40.429" v="49" actId="47"/>
        <pc:sldMkLst>
          <pc:docMk/>
          <pc:sldMk cId="2782169938" sldId="594"/>
        </pc:sldMkLst>
      </pc:sldChg>
      <pc:sldChg chg="addSp delSp modSp mod">
        <pc:chgData name="Anders Tollefsen" userId="abe82b31-4654-413d-aa7d-ae3efcb8ab7b" providerId="ADAL" clId="{65B8CB96-2EE3-4E24-9C11-10ED798268D2}" dt="2025-03-10T09:58:34.045" v="33" actId="14100"/>
        <pc:sldMkLst>
          <pc:docMk/>
          <pc:sldMk cId="3864114194" sldId="596"/>
        </pc:sldMkLst>
        <pc:picChg chg="del">
          <ac:chgData name="Anders Tollefsen" userId="abe82b31-4654-413d-aa7d-ae3efcb8ab7b" providerId="ADAL" clId="{65B8CB96-2EE3-4E24-9C11-10ED798268D2}" dt="2025-03-10T09:56:58.758" v="31" actId="478"/>
          <ac:picMkLst>
            <pc:docMk/>
            <pc:sldMk cId="3864114194" sldId="596"/>
            <ac:picMk id="4" creationId="{4FC574F9-0C3A-ED44-2D4A-F52275D8635F}"/>
          </ac:picMkLst>
        </pc:picChg>
        <pc:picChg chg="add mod">
          <ac:chgData name="Anders Tollefsen" userId="abe82b31-4654-413d-aa7d-ae3efcb8ab7b" providerId="ADAL" clId="{65B8CB96-2EE3-4E24-9C11-10ED798268D2}" dt="2025-03-10T09:58:34.045" v="33" actId="14100"/>
          <ac:picMkLst>
            <pc:docMk/>
            <pc:sldMk cId="3864114194" sldId="596"/>
            <ac:picMk id="7" creationId="{39B307B8-A2B3-8FCD-FBF1-557FA934B739}"/>
          </ac:picMkLst>
        </pc:picChg>
      </pc:sldChg>
      <pc:sldChg chg="addSp delSp modSp mod">
        <pc:chgData name="Anders Tollefsen" userId="abe82b31-4654-413d-aa7d-ae3efcb8ab7b" providerId="ADAL" clId="{65B8CB96-2EE3-4E24-9C11-10ED798268D2}" dt="2025-03-10T10:04:01.730" v="48" actId="14100"/>
        <pc:sldMkLst>
          <pc:docMk/>
          <pc:sldMk cId="567408581" sldId="597"/>
        </pc:sldMkLst>
        <pc:picChg chg="add mod">
          <ac:chgData name="Anders Tollefsen" userId="abe82b31-4654-413d-aa7d-ae3efcb8ab7b" providerId="ADAL" clId="{65B8CB96-2EE3-4E24-9C11-10ED798268D2}" dt="2025-03-10T10:04:01.730" v="48" actId="14100"/>
          <ac:picMkLst>
            <pc:docMk/>
            <pc:sldMk cId="567408581" sldId="597"/>
            <ac:picMk id="6" creationId="{E4A431CA-3F3F-E72E-C50E-70BA108B4DB9}"/>
          </ac:picMkLst>
        </pc:picChg>
        <pc:picChg chg="del">
          <ac:chgData name="Anders Tollefsen" userId="abe82b31-4654-413d-aa7d-ae3efcb8ab7b" providerId="ADAL" clId="{65B8CB96-2EE3-4E24-9C11-10ED798268D2}" dt="2025-03-10T10:03:08.977" v="46" actId="478"/>
          <ac:picMkLst>
            <pc:docMk/>
            <pc:sldMk cId="567408581" sldId="597"/>
            <ac:picMk id="7" creationId="{9C5A01DC-A968-22FA-9AAD-C8DB67E8F8BE}"/>
          </ac:picMkLst>
        </pc:picChg>
      </pc:sldChg>
      <pc:sldChg chg="del">
        <pc:chgData name="Anders Tollefsen" userId="abe82b31-4654-413d-aa7d-ae3efcb8ab7b" providerId="ADAL" clId="{65B8CB96-2EE3-4E24-9C11-10ED798268D2}" dt="2025-03-10T10:04:40.429" v="49" actId="47"/>
        <pc:sldMkLst>
          <pc:docMk/>
          <pc:sldMk cId="952931186" sldId="598"/>
        </pc:sldMkLst>
      </pc:sldChg>
      <pc:sldChg chg="del">
        <pc:chgData name="Anders Tollefsen" userId="abe82b31-4654-413d-aa7d-ae3efcb8ab7b" providerId="ADAL" clId="{65B8CB96-2EE3-4E24-9C11-10ED798268D2}" dt="2025-03-10T10:04:40.429" v="49" actId="47"/>
        <pc:sldMkLst>
          <pc:docMk/>
          <pc:sldMk cId="3094363980" sldId="599"/>
        </pc:sldMkLst>
      </pc:sldChg>
      <pc:sldChg chg="add ord">
        <pc:chgData name="Anders Tollefsen" userId="abe82b31-4654-413d-aa7d-ae3efcb8ab7b" providerId="ADAL" clId="{65B8CB96-2EE3-4E24-9C11-10ED798268D2}" dt="2025-03-10T09:50:14.751" v="9"/>
        <pc:sldMkLst>
          <pc:docMk/>
          <pc:sldMk cId="3217086522" sldId="601"/>
        </pc:sldMkLst>
      </pc:sldChg>
      <pc:sldChg chg="addSp delSp add mod">
        <pc:chgData name="Anders Tollefsen" userId="abe82b31-4654-413d-aa7d-ae3efcb8ab7b" providerId="ADAL" clId="{65B8CB96-2EE3-4E24-9C11-10ED798268D2}" dt="2025-03-10T09:50:01.685" v="7" actId="22"/>
        <pc:sldMkLst>
          <pc:docMk/>
          <pc:sldMk cId="1120072642" sldId="602"/>
        </pc:sldMkLst>
        <pc:picChg chg="add">
          <ac:chgData name="Anders Tollefsen" userId="abe82b31-4654-413d-aa7d-ae3efcb8ab7b" providerId="ADAL" clId="{65B8CB96-2EE3-4E24-9C11-10ED798268D2}" dt="2025-03-10T09:50:01.685" v="7" actId="22"/>
          <ac:picMkLst>
            <pc:docMk/>
            <pc:sldMk cId="1120072642" sldId="602"/>
            <ac:picMk id="5" creationId="{7E33F9EC-C943-ED4C-92CA-A60168BD81C2}"/>
          </ac:picMkLst>
        </pc:picChg>
        <pc:picChg chg="del">
          <ac:chgData name="Anders Tollefsen" userId="abe82b31-4654-413d-aa7d-ae3efcb8ab7b" providerId="ADAL" clId="{65B8CB96-2EE3-4E24-9C11-10ED798268D2}" dt="2025-03-10T09:49:22.564" v="6" actId="478"/>
          <ac:picMkLst>
            <pc:docMk/>
            <pc:sldMk cId="1120072642" sldId="602"/>
            <ac:picMk id="8" creationId="{53C0FFBF-2158-2BD1-F79F-4223853866C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A3E7C524-CA23-B0BA-2FD6-E8BF819D83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05E725-8C0F-6A50-005F-71BEDACEE6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05EB-A49D-496C-B4D2-DFF080D8CF47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0FCE8D-EC7A-3E50-A1AB-D47252E778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332456D-5631-947C-63D9-4B605730E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03357-F5DF-4947-BB63-C7A8F8C95C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66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BB544-B96B-4451-B716-38610F60D7EE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2FF4-C1D7-4B13-A836-0CE33A8B67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15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5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6899E-1E76-59D3-546C-172830ECE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A670200-DFBB-5AC5-38BD-8E6725721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B601115-586A-4EEB-DCAE-B2E6CA114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CE0BE8-D47C-E27D-7EC3-EA11A9E404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73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70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9E3BA-E66E-7019-CDE6-118A71754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952DAF9-4118-A606-5334-41AF6F4B6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8B27007-02D1-F414-1BA2-40F8A133A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6A7B2F-8EC4-6EB8-6726-DC3075D1F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21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1ED2E-00A9-AB19-2E5D-5CB716092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BE94561-BFB8-A9D0-F7D5-CB179BCED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E911482-F784-0A9D-0D49-A9BCE2F0C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91C1A09-BD38-FBF4-9051-6CA1DC730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4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84FA6-4204-DE08-0314-0FD9C4A19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A214720-CF13-0085-A1D3-C1ACADF28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C729276-8BE6-2F6B-BA7C-17462BD1B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B389520-1EBE-2B20-DF1F-B9AD82CAA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566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3AEBF-1B0F-8032-D087-0A93F1EA9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2E30FAE-B8A9-7ECC-29F4-CB37908F2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7FE87C5-B899-69C6-D17D-88868A00E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1CEA29C-2C29-5BD2-629E-55E1B2DF9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74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6D4DA-5CBA-D650-0ABE-4BE9A0C43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D3FBF28-BB67-339C-290C-63DB00687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D60A315-CCB8-D219-4C43-F400843A5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C1BC1D6-F5DE-19CF-BC99-F799A4821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92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12FF4-C1D7-4B13-A836-0CE33A8B678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84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50C80AEB-911B-BC3C-BF3B-D1316B51B935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584"/>
          <a:stretch/>
        </p:blipFill>
        <p:spPr>
          <a:xfrm>
            <a:off x="7251513" y="2003897"/>
            <a:ext cx="4219351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0385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5"/>
            <a:ext cx="9081280" cy="383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1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7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16C504A-A89C-EDD0-B6B3-E1C4224B7EB0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2" r="34636"/>
          <a:stretch/>
        </p:blipFill>
        <p:spPr>
          <a:xfrm>
            <a:off x="7251513" y="2003897"/>
            <a:ext cx="4219351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636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2503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368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5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38898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5944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51394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81843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4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9081280" cy="38388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4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9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66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273030B-B383-728B-5FDA-589CC59B0487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88" r="34672"/>
          <a:stretch/>
        </p:blipFill>
        <p:spPr>
          <a:xfrm>
            <a:off x="7251512" y="2003897"/>
            <a:ext cx="4219351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3483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2213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6171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3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B21DC74D-F483-7DED-D34F-C3B0E21B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00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F131305C-3089-9C2F-0501-F87FE2003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7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7E5205C-77FD-DF54-2A52-7B307E864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4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8284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ADEB3687-EBF5-8D73-D3B5-0986A99B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6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8F4366A-F98C-29C4-956E-F6347813C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38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9081280" cy="38388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48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B21DC74D-F483-7DED-D34F-C3B0E21B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80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4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med former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FF761153-3308-9027-A5F0-CA011A1E9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338"/>
          <a:stretch/>
        </p:blipFill>
        <p:spPr>
          <a:xfrm>
            <a:off x="7251511" y="2003897"/>
            <a:ext cx="4235218" cy="42127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DC6CE3-6439-3EF3-7D6D-A28159C39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922249"/>
            <a:ext cx="5232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F1F9FA-F35A-9392-F433-7D84628DA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94445"/>
            <a:ext cx="5232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50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0045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 descr="Logo for Kulturtanken">
            <a:extLst>
              <a:ext uri="{FF2B5EF4-FFF2-40B4-BE49-F238E27FC236}">
                <a16:creationId xmlns:a16="http://schemas.microsoft.com/office/drawing/2014/main" id="{ED393807-7840-5C6B-A277-8428E00CD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526" y="269310"/>
            <a:ext cx="2153755" cy="549778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338" y="0"/>
            <a:ext cx="6095662" cy="685800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864499"/>
            <a:ext cx="4680000" cy="293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5036695"/>
            <a:ext cx="4680000" cy="117409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945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tort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98B1B3D-DA06-A7E7-B493-7F9B820C5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9288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5139891"/>
            <a:ext cx="9502408" cy="8707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6175169"/>
            <a:ext cx="9502407" cy="48618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8553AAA0-BAE4-BFA1-E473-80B0D140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130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3F481ED0-D2FC-E8D0-9BF6-7601A2D0B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93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41983EA6-7EF6-80F2-65B8-53B8AD68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923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71C11DE-0696-89A0-9693-9BA021772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6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9DEA5-D82B-935E-11F2-06315E6B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9E22A5-82F0-14F1-9D97-C7834059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872000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C8021B6-442D-CFCC-ABA5-0D933B9A3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8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C12EE9A-0576-E9A4-E220-0C67D8BCB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45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08712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156" y="1208881"/>
            <a:ext cx="4786043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9156" y="2887580"/>
            <a:ext cx="4786044" cy="333575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C7828C9F-5F00-F7D8-4C0A-AD9786CE2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C2707651-1075-79F5-6765-293A76E01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23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CA9FE5D-F88C-200A-6696-3EDBD18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688" y="3586896"/>
            <a:ext cx="4647414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407E9745-9CB8-FF41-E33F-B2B643817B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444" y="3586895"/>
            <a:ext cx="2581158" cy="3000264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E14DF821-8D92-F97D-4E40-C1FFED77AD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59542" y="270839"/>
            <a:ext cx="3729013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F351004C-96E7-287C-7937-3AF9A6936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444" y="270839"/>
            <a:ext cx="4483835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77D594E9-82FF-D2EF-1A80-B09DB7DE4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9900" y="270839"/>
            <a:ext cx="2743201" cy="3000263"/>
          </a:xfrm>
        </p:spPr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82DDED90-D05E-5628-66CC-451F7EB0D4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542" y="3586895"/>
            <a:ext cx="3729013" cy="300026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298A28C-FFEC-1876-ED66-6796C81BB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7561" y="6036164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30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/si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>
            <a:extLst>
              <a:ext uri="{FF2B5EF4-FFF2-40B4-BE49-F238E27FC236}">
                <a16:creationId xmlns:a16="http://schemas.microsoft.com/office/drawing/2014/main" id="{36874511-B3D7-FFCC-A3BA-5B569D80B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8" y="874556"/>
            <a:ext cx="9081280" cy="383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E236111-8D52-2BBD-5BBA-D3B265230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999" y="5192477"/>
            <a:ext cx="9081279" cy="146887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78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ly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F481ED0-D2FC-E8D0-9BF6-7601A2D0B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785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(mø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1E3FF656-512A-0D0C-57F6-FC2B13F88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2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33325B-E2EA-B38B-3A8A-8A25E4CE0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2E36BA0-6B4A-F8F3-11E2-B994E324F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55803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9B7A25F-705B-DB49-26DD-B545F5B572B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64000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30283FB-652C-1B26-9AE1-AFAF70E0CE5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47607" y="1872000"/>
            <a:ext cx="3331993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844F2261-7E06-9D18-1B99-9296F4BE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2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6"/>
            <a:ext cx="10515600" cy="12350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56E0106-87B7-2917-16CB-6BE9836953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0591" y="1997765"/>
            <a:ext cx="5526804" cy="422557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353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del og rund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BFFDB-31A4-8A14-E521-CF53615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874555"/>
            <a:ext cx="523199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88353-AC23-36DA-DBD1-84DC7CA46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574235"/>
            <a:ext cx="5232000" cy="364910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A4424C1-2346-9398-DB1C-DF4DEE0B2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6400" y="323560"/>
            <a:ext cx="550995" cy="55099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7FE1E10-199F-5E27-99AC-C5471682F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4356" y="874555"/>
            <a:ext cx="5385099" cy="5385099"/>
          </a:xfrm>
          <a:prstGeom prst="ellipse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8942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48483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2" r:id="rId3"/>
    <p:sldLayoutId id="2147483695" r:id="rId4"/>
    <p:sldLayoutId id="2147483696" r:id="rId5"/>
    <p:sldLayoutId id="2147483697" r:id="rId6"/>
    <p:sldLayoutId id="2147483755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4" r:id="rId13"/>
    <p:sldLayoutId id="2147483703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96960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5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50" r:id="rId13"/>
    <p:sldLayoutId id="214748374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57394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08" r:id="rId3"/>
    <p:sldLayoutId id="2147483711" r:id="rId4"/>
    <p:sldLayoutId id="2147483712" r:id="rId5"/>
    <p:sldLayoutId id="2147483713" r:id="rId6"/>
    <p:sldLayoutId id="214748375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20" r:id="rId13"/>
    <p:sldLayoutId id="2147483719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16017E6-CC9F-B084-5D78-B9E08F14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65125"/>
            <a:ext cx="10515600" cy="1234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7D3F37-0A05-6E02-B7B3-03C6272E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187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05637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5" r:id="rId2"/>
    <p:sldLayoutId id="2147483724" r:id="rId3"/>
    <p:sldLayoutId id="2147483727" r:id="rId4"/>
    <p:sldLayoutId id="2147483728" r:id="rId5"/>
    <p:sldLayoutId id="2147483729" r:id="rId6"/>
    <p:sldLayoutId id="2147483754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51" r:id="rId13"/>
    <p:sldLayoutId id="2147483749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5" Type="http://schemas.openxmlformats.org/officeDocument/2006/relationships/hyperlink" Target="mailto:nn@kulturtanken.no" TargetMode="External"/><Relationship Id="rId4" Type="http://schemas.openxmlformats.org/officeDocument/2006/relationships/image" Target="../media/image5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4A9ED-C7C9-5AB6-84F7-D0D2F3CA8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24C06A-2219-7895-DD74-4A6772AF4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3999" y="1558345"/>
            <a:ext cx="6901961" cy="3296258"/>
          </a:xfrm>
        </p:spPr>
        <p:txBody>
          <a:bodyPr/>
          <a:lstStyle/>
          <a:p>
            <a:r>
              <a:rPr lang="nb-NO" dirty="0"/>
              <a:t>Presentasjon brukerundersøkelse DKS-portalen 2024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8E1B4A2-034B-9C3C-E0A9-96FCF5AF9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Kommuner </a:t>
            </a:r>
            <a:br>
              <a:rPr lang="nb-NO" dirty="0"/>
            </a:br>
            <a:r>
              <a:rPr lang="nb-NO" dirty="0"/>
              <a:t>(fylkeskommuner og direktekommuner svarte på egen undersøkelse)</a:t>
            </a:r>
          </a:p>
        </p:txBody>
      </p:sp>
    </p:spTree>
    <p:extLst>
      <p:ext uri="{BB962C8B-B14F-4D97-AF65-F5344CB8AC3E}">
        <p14:creationId xmlns:p14="http://schemas.microsoft.com/office/powerpoint/2010/main" val="203299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AF24DAD8-A1B3-7D40-7F58-8E6562A6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1838309"/>
            <a:ext cx="5231999" cy="1325563"/>
          </a:xfrm>
        </p:spPr>
        <p:txBody>
          <a:bodyPr>
            <a:normAutofit/>
          </a:bodyPr>
          <a:lstStyle/>
          <a:p>
            <a:br>
              <a:rPr lang="nn-NO" sz="2200" dirty="0"/>
            </a:b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095A9E6-7D2C-DFBC-FA46-7FE66F19D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28844"/>
            <a:ext cx="5232000" cy="27216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C6BBF15-04F1-964C-D4BC-4F644D163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7B6BFE4-2D6A-CC4E-843F-ED093FA6B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4" y="237325"/>
            <a:ext cx="8047227" cy="63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8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334BC-3F89-3949-34A4-4A3BA724A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9B3AB1EB-3227-8FE3-7437-D9AC81A6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1838309"/>
            <a:ext cx="5231999" cy="1325563"/>
          </a:xfrm>
        </p:spPr>
        <p:txBody>
          <a:bodyPr>
            <a:normAutofit/>
          </a:bodyPr>
          <a:lstStyle/>
          <a:p>
            <a:br>
              <a:rPr lang="nn-NO" sz="2200" dirty="0"/>
            </a:b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F4F84ED4-6823-C095-CE65-610EC0BB0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28844"/>
            <a:ext cx="5232000" cy="27216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1E86DA9-21A3-9EE1-5AF1-AF40BC59B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9B307B8-A2B3-8FCD-FBF1-557FA934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86" y="2094006"/>
            <a:ext cx="8264352" cy="28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1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3AB6C-834E-B2BF-E9A2-64592A2F5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03BCD2F4-D204-40ED-64F5-3B22A091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1838309"/>
            <a:ext cx="5231999" cy="1325563"/>
          </a:xfrm>
        </p:spPr>
        <p:txBody>
          <a:bodyPr>
            <a:normAutofit/>
          </a:bodyPr>
          <a:lstStyle/>
          <a:p>
            <a:br>
              <a:rPr lang="nn-NO" sz="2200" dirty="0"/>
            </a:b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C954AEF6-6733-C5C6-143F-CE432509E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28844"/>
            <a:ext cx="5232000" cy="27216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9A62E4-3D07-1B6A-2258-56A55D46C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2766E0B-DDEF-20DA-DF9D-F3DAA5E5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03" y="371933"/>
            <a:ext cx="7703305" cy="61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EF6A3-0119-4C93-AE2A-B2264161D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2200688-7DD2-ADCF-79DD-172A700D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1838309"/>
            <a:ext cx="5231999" cy="1325563"/>
          </a:xfrm>
        </p:spPr>
        <p:txBody>
          <a:bodyPr>
            <a:normAutofit/>
          </a:bodyPr>
          <a:lstStyle/>
          <a:p>
            <a:br>
              <a:rPr lang="nn-NO" sz="2200" dirty="0"/>
            </a:br>
            <a:endParaRPr lang="nb-NO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9F606B7-1856-7DA2-6DDC-F149EFBA5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28844"/>
            <a:ext cx="5232000" cy="27216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701AC8E-222E-B13A-D6D9-93B848D6E2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F1B988C-28C0-3FED-D8B3-6C99D48EF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73" y="199567"/>
            <a:ext cx="7837478" cy="61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1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0528C-01FE-F1C9-D138-D08769852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937DDF-A7CA-A1E5-A5F7-F91087F7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74555"/>
            <a:ext cx="5500357" cy="2110055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B77772-61BA-2C98-464C-A6021C99F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31923"/>
            <a:ext cx="4963645" cy="2727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FA5C13C6-7A8E-FE00-D450-2696F009B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2409C57-B2B3-A4D1-AC9F-325591E1A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86" y="1846326"/>
            <a:ext cx="8201531" cy="34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78E3E-797C-0DD5-C1D2-EB3F53A4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340BD9-7B66-2D00-912D-F7FFA4A6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74555"/>
            <a:ext cx="5500357" cy="2110055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4FD881-83D7-6439-D64B-E8FBF4CFF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3531923"/>
            <a:ext cx="4963645" cy="27277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5BE4B43-729A-20B7-613C-ED876821D5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4A431CA-3F3F-E72E-C50E-70BA108B4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48" y="665384"/>
            <a:ext cx="8280532" cy="58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0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 descr="Logoikon for Kulturtanken">
            <a:extLst>
              <a:ext uri="{FF2B5EF4-FFF2-40B4-BE49-F238E27FC236}">
                <a16:creationId xmlns:a16="http://schemas.microsoft.com/office/drawing/2014/main" id="{160CA432-16D9-AEE1-7545-BADF08FAD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1272" y="1629786"/>
            <a:ext cx="3598428" cy="35984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BFB50F-118E-4F63-A781-B9BC25BB0D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5500" y="1472185"/>
            <a:ext cx="4772025" cy="1956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Takk for meg!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89F21C3-7BB3-21A2-047A-062425A2A69C}"/>
              </a:ext>
            </a:extLst>
          </p:cNvPr>
          <p:cNvSpPr txBox="1">
            <a:spLocks/>
          </p:cNvSpPr>
          <p:nvPr/>
        </p:nvSpPr>
        <p:spPr>
          <a:xfrm>
            <a:off x="5905500" y="3511296"/>
            <a:ext cx="4772024" cy="17992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FEFEF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noProof="1">
                <a:solidFill>
                  <a:schemeClr val="bg1"/>
                </a:solidFill>
                <a:latin typeface="+mn-lt"/>
                <a:cs typeface="Times New Roman"/>
              </a:rPr>
              <a:t>Anders Tollefsen</a:t>
            </a:r>
            <a:br>
              <a:rPr lang="en-US" sz="1800" noProof="1">
                <a:solidFill>
                  <a:schemeClr val="bg1"/>
                </a:solidFill>
                <a:latin typeface="+mn-lt"/>
                <a:cs typeface="Times New Roman"/>
              </a:rPr>
            </a:br>
            <a:r>
              <a:rPr lang="en-US" sz="1800" noProof="1">
                <a:solidFill>
                  <a:schemeClr val="bg1"/>
                </a:solidFill>
                <a:latin typeface="+mn-lt"/>
                <a:cs typeface="Times New Roman"/>
              </a:rPr>
              <a:t>at</a:t>
            </a:r>
            <a:r>
              <a:rPr lang="en-US" sz="1800" noProof="1">
                <a:solidFill>
                  <a:schemeClr val="bg1"/>
                </a:solidFill>
                <a:latin typeface="+mn-lt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@kulturtanken.no</a:t>
            </a:r>
            <a:endParaRPr lang="en-US" sz="1800" noProof="1">
              <a:solidFill>
                <a:schemeClr val="bg1"/>
              </a:solidFill>
              <a:latin typeface="+mn-lt"/>
              <a:cs typeface="Times New Roman"/>
            </a:endParaRPr>
          </a:p>
          <a:p>
            <a:endParaRPr lang="en-US" sz="1800" noProof="1">
              <a:solidFill>
                <a:schemeClr val="bg1"/>
              </a:solidFill>
              <a:latin typeface="+mn-lt"/>
              <a:cs typeface="Times New Roman"/>
            </a:endParaRPr>
          </a:p>
          <a:p>
            <a:endParaRPr lang="en-US" sz="1800" noProof="1">
              <a:solidFill>
                <a:schemeClr val="bg1"/>
              </a:solidFill>
              <a:latin typeface="+mn-lt"/>
              <a:cs typeface="Times New Roman"/>
            </a:endParaRPr>
          </a:p>
          <a:p>
            <a:endParaRPr lang="en-US" sz="1800" noProof="1">
              <a:solidFill>
                <a:schemeClr val="bg1"/>
              </a:solidFill>
              <a:latin typeface="+mn-lt"/>
              <a:cs typeface="Times New Roman"/>
            </a:endParaRPr>
          </a:p>
          <a:p>
            <a:r>
              <a:rPr lang="en-US" sz="1800" noProof="1">
                <a:solidFill>
                  <a:schemeClr val="bg1"/>
                </a:solidFill>
                <a:latin typeface="+mn-lt"/>
                <a:cs typeface="Times New Roman"/>
              </a:rPr>
              <a:t>Følg oss på Facebook, Instagram og LinkedIn! </a:t>
            </a:r>
            <a:endParaRPr lang="en-US" sz="1800" noProof="1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4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 descr="Logo for Kulturtanken">
            <a:extLst>
              <a:ext uri="{FF2B5EF4-FFF2-40B4-BE49-F238E27FC236}">
                <a16:creationId xmlns:a16="http://schemas.microsoft.com/office/drawing/2014/main" id="{F1975B2E-2DCF-0BE0-DCA0-177C37865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5680" y="2775440"/>
            <a:ext cx="5120640" cy="13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2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1D623-9484-EE96-8F39-CE6D0E75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Hensikt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19C801-1B40-7B17-E94E-CBA9D122E1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nb-NO" sz="2400" noProof="1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Hvordan opplever brukerne DKS-portalen.</a:t>
            </a: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 Hjelper oss å prioritere videre arbeid</a:t>
            </a: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Bedre tilpasset opplæringsmateriell</a:t>
            </a:r>
          </a:p>
          <a:p>
            <a:pPr>
              <a:lnSpc>
                <a:spcPct val="110000"/>
              </a:lnSpc>
            </a:pPr>
            <a:r>
              <a:rPr lang="nb-NO" sz="1900" noProof="1">
                <a:cs typeface="Times New Roman" panose="02020603050405020304" pitchFamily="18" charset="0"/>
              </a:rPr>
              <a:t>Gi en ovsersikt over utvikling av funksjoner i portalen i 2024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17CE994-9EA5-EB0E-FECA-CDF51D85A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000" y="1872000"/>
            <a:ext cx="5181600" cy="442409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nb-NO" sz="1900" i="1" dirty="0"/>
          </a:p>
          <a:p>
            <a:pPr marL="0" indent="0">
              <a:lnSpc>
                <a:spcPct val="110000"/>
              </a:lnSpc>
              <a:buNone/>
            </a:pPr>
            <a:r>
              <a:rPr lang="nb-NO" sz="4000" dirty="0"/>
              <a:t>88 av 349 kommuner* svarte i år på undersøkelsen noe som ga en svarprosent på:</a:t>
            </a:r>
          </a:p>
          <a:p>
            <a:pPr marL="0" indent="0">
              <a:lnSpc>
                <a:spcPct val="110000"/>
              </a:lnSpc>
              <a:buNone/>
            </a:pPr>
            <a:endParaRPr lang="nb-NO" sz="2800" dirty="0"/>
          </a:p>
          <a:p>
            <a:pPr marL="0" indent="0">
              <a:lnSpc>
                <a:spcPct val="110000"/>
              </a:lnSpc>
              <a:buNone/>
            </a:pPr>
            <a:r>
              <a:rPr lang="nb-NO" sz="5400" dirty="0"/>
              <a:t>         25 %</a:t>
            </a:r>
            <a:br>
              <a:rPr lang="nb-NO" sz="5400" dirty="0"/>
            </a:br>
            <a:br>
              <a:rPr lang="nb-NO" sz="5400" dirty="0"/>
            </a:br>
            <a:r>
              <a:rPr lang="nb-NO" sz="5400" dirty="0"/>
              <a:t>* </a:t>
            </a:r>
            <a:r>
              <a:rPr lang="nb-NO" sz="2900" dirty="0"/>
              <a:t>8 direktekommuner svarte i egen    undersøkelse </a:t>
            </a:r>
            <a:br>
              <a:rPr lang="nb-NO" sz="5400" dirty="0"/>
            </a:b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308960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B27D3-12DE-5FA1-7C99-5CFAB5B50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E8428D-EB87-D1E5-7691-426AF33DA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E6AFF3-D872-F7C6-74BA-198AB0EF4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ECEA0F9-30BC-3A15-09B8-97DD459BC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08" y="270481"/>
            <a:ext cx="7841257" cy="631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8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99DAA6-FEA1-C403-E5C7-989F9D5EA0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6C48F5-4B19-36A3-5A61-D378CC743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F892EF6-BE44-3F88-02EB-BA44DAE69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29" y="258289"/>
            <a:ext cx="7924063" cy="625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5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BFED6-5AB6-6CB2-3E19-5C861E7EF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8DF467-FC1E-0025-0A19-BBABADE983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7E8EB1E-F225-5074-9444-E649C7442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E33F9EC-C943-ED4C-92CA-A60168BD8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381" y="1833762"/>
            <a:ext cx="8895238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7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E2B514-41B1-4259-EF14-B52E4C885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D3D7AF-19B3-0F8D-44D1-BBF25DD41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A268671-81F1-7473-5A2A-A769996D93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ADEA198-6477-6D5F-D90F-D1FCF5265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190" y="1838524"/>
            <a:ext cx="8847619" cy="3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2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D69327-29F2-1B55-F1A1-A149E946E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120FDD-2FEE-F379-937D-7F25E862B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96936C8-745D-DD4C-4822-39F63C70E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62E2970-9C6E-B6F6-0121-7B21BD026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26" y="447224"/>
            <a:ext cx="7667180" cy="60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7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0CA02A-B214-D53E-9291-802F9AC0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D565E0-F72A-B988-C347-4F6E8E4973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0B5F180-AF8A-0B78-ABC6-5253F8C63A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C1A56D9-BFDD-2C37-1513-63CDBED60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00" y="558412"/>
            <a:ext cx="8480651" cy="59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6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D8208F-1161-5113-3A46-52138973A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ED2B4C-9387-B08B-B4CF-6F238062D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E812A5-908F-50C3-2EEE-18D5AC831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75A7A39-3462-2B24-69B9-2F88A51C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923" y="100785"/>
            <a:ext cx="8290457" cy="64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3156"/>
      </p:ext>
    </p:extLst>
  </p:cSld>
  <p:clrMapOvr>
    <a:masterClrMapping/>
  </p:clrMapOvr>
</p:sld>
</file>

<file path=ppt/theme/theme1.xml><?xml version="1.0" encoding="utf-8"?>
<a:theme xmlns:a="http://schemas.openxmlformats.org/drawingml/2006/main" name="KT grønn palett">
  <a:themeElements>
    <a:clrScheme name="KT grønn palett">
      <a:dk1>
        <a:srgbClr val="000000"/>
      </a:dk1>
      <a:lt1>
        <a:srgbClr val="FFFFFF"/>
      </a:lt1>
      <a:dk2>
        <a:srgbClr val="073941"/>
      </a:dk2>
      <a:lt2>
        <a:srgbClr val="CEEDDD"/>
      </a:lt2>
      <a:accent1>
        <a:srgbClr val="F8F9BB"/>
      </a:accent1>
      <a:accent2>
        <a:srgbClr val="FFE300"/>
      </a:accent2>
      <a:accent3>
        <a:srgbClr val="127585"/>
      </a:accent3>
      <a:accent4>
        <a:srgbClr val="55C8A8"/>
      </a:accent4>
      <a:accent5>
        <a:srgbClr val="A3D8BF"/>
      </a:accent5>
      <a:accent6>
        <a:srgbClr val="FFE300"/>
      </a:accent6>
      <a:hlink>
        <a:srgbClr val="127585"/>
      </a:hlink>
      <a:folHlink>
        <a:srgbClr val="55C8A8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- generell mal 2025_v1.potx" id="{911312DC-F427-42F3-8855-5FD921D1F61D}" vid="{085B2654-75FA-4B62-A14C-E5A56217F0CD}"/>
    </a:ext>
  </a:extLst>
</a:theme>
</file>

<file path=ppt/theme/theme2.xml><?xml version="1.0" encoding="utf-8"?>
<a:theme xmlns:a="http://schemas.openxmlformats.org/drawingml/2006/main" name="KT oransje palett">
  <a:themeElements>
    <a:clrScheme name="KT oransje palett">
      <a:dk1>
        <a:srgbClr val="000000"/>
      </a:dk1>
      <a:lt1>
        <a:srgbClr val="FFFFFF"/>
      </a:lt1>
      <a:dk2>
        <a:srgbClr val="661516"/>
      </a:dk2>
      <a:lt2>
        <a:srgbClr val="FCE7D4"/>
      </a:lt2>
      <a:accent1>
        <a:srgbClr val="E4151E"/>
      </a:accent1>
      <a:accent2>
        <a:srgbClr val="D64400"/>
      </a:accent2>
      <a:accent3>
        <a:srgbClr val="EB6446"/>
      </a:accent3>
      <a:accent4>
        <a:srgbClr val="F9A148"/>
      </a:accent4>
      <a:accent5>
        <a:srgbClr val="FAB36B"/>
      </a:accent5>
      <a:accent6>
        <a:srgbClr val="FFB3D9"/>
      </a:accent6>
      <a:hlink>
        <a:srgbClr val="D64400"/>
      </a:hlink>
      <a:folHlink>
        <a:srgbClr val="EB6446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- generell mal 2025_v1.potx" id="{911312DC-F427-42F3-8855-5FD921D1F61D}" vid="{D2081F83-9C45-404F-9F46-137288C55B4A}"/>
    </a:ext>
  </a:extLst>
</a:theme>
</file>

<file path=ppt/theme/theme3.xml><?xml version="1.0" encoding="utf-8"?>
<a:theme xmlns:a="http://schemas.openxmlformats.org/drawingml/2006/main" name="KT blå palett">
  <a:themeElements>
    <a:clrScheme name="KT blå palett">
      <a:dk1>
        <a:srgbClr val="000000"/>
      </a:dk1>
      <a:lt1>
        <a:srgbClr val="FFFFFF"/>
      </a:lt1>
      <a:dk2>
        <a:srgbClr val="0E2377"/>
      </a:dk2>
      <a:lt2>
        <a:srgbClr val="D3E9F4"/>
      </a:lt2>
      <a:accent1>
        <a:srgbClr val="2448CC"/>
      </a:accent1>
      <a:accent2>
        <a:srgbClr val="92C6F4"/>
      </a:accent2>
      <a:accent3>
        <a:srgbClr val="FF8DBB"/>
      </a:accent3>
      <a:accent4>
        <a:srgbClr val="FFB3D9"/>
      </a:accent4>
      <a:accent5>
        <a:srgbClr val="F9A148"/>
      </a:accent5>
      <a:accent6>
        <a:srgbClr val="FAB36B"/>
      </a:accent6>
      <a:hlink>
        <a:srgbClr val="2448CC"/>
      </a:hlink>
      <a:folHlink>
        <a:srgbClr val="92C6F4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- generell mal 2025_v1.potx" id="{911312DC-F427-42F3-8855-5FD921D1F61D}" vid="{BBF256CB-4B20-4089-941F-94EB595BCE92}"/>
    </a:ext>
  </a:extLst>
</a:theme>
</file>

<file path=ppt/theme/theme4.xml><?xml version="1.0" encoding="utf-8"?>
<a:theme xmlns:a="http://schemas.openxmlformats.org/drawingml/2006/main" name="KT lilla palett">
  <a:themeElements>
    <a:clrScheme name="KT lilla palett">
      <a:dk1>
        <a:srgbClr val="000000"/>
      </a:dk1>
      <a:lt1>
        <a:srgbClr val="FFFFFF"/>
      </a:lt1>
      <a:dk2>
        <a:srgbClr val="2D0C42"/>
      </a:dk2>
      <a:lt2>
        <a:srgbClr val="FFE1F0"/>
      </a:lt2>
      <a:accent1>
        <a:srgbClr val="B957DD"/>
      </a:accent1>
      <a:accent2>
        <a:srgbClr val="DB71D8"/>
      </a:accent2>
      <a:accent3>
        <a:srgbClr val="EFC7FC"/>
      </a:accent3>
      <a:accent4>
        <a:srgbClr val="FF8DBB"/>
      </a:accent4>
      <a:accent5>
        <a:srgbClr val="FFB3D9"/>
      </a:accent5>
      <a:accent6>
        <a:srgbClr val="FAB36B"/>
      </a:accent6>
      <a:hlink>
        <a:srgbClr val="2D0C42"/>
      </a:hlink>
      <a:folHlink>
        <a:srgbClr val="B957DD"/>
      </a:folHlink>
    </a:clrScheme>
    <a:fontScheme name="KT fonter">
      <a:majorFont>
        <a:latin typeface="Merriweathe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lturtanken - generell mal 2025_v1.potx" id="{911312DC-F427-42F3-8855-5FD921D1F61D}" vid="{189E1A94-FC9D-4D16-844A-F97175D77D4B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ce76575-38c3-46ac-ad1b-55adf32b96aa}" enabled="0" method="" siteId="{5ce76575-38c3-46ac-ad1b-55adf32b96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Kulturtanken - generell mal 2025_v1</Template>
  <TotalTime>5945</TotalTime>
  <Words>106</Words>
  <Application>Microsoft Office PowerPoint</Application>
  <PresentationFormat>Widescreen</PresentationFormat>
  <Paragraphs>31</Paragraphs>
  <Slides>17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17</vt:i4>
      </vt:variant>
    </vt:vector>
  </HeadingPairs>
  <TitlesOfParts>
    <vt:vector size="27" baseType="lpstr">
      <vt:lpstr>Times New Roman</vt:lpstr>
      <vt:lpstr>Arial</vt:lpstr>
      <vt:lpstr>Calibri</vt:lpstr>
      <vt:lpstr>Merriweather</vt:lpstr>
      <vt:lpstr>Aptos</vt:lpstr>
      <vt:lpstr>Wingdings</vt:lpstr>
      <vt:lpstr>KT grønn palett</vt:lpstr>
      <vt:lpstr>KT oransje palett</vt:lpstr>
      <vt:lpstr>KT blå palett</vt:lpstr>
      <vt:lpstr>KT lilla palett</vt:lpstr>
      <vt:lpstr>Presentasjon brukerundersøkelse DKS-portalen 2024</vt:lpstr>
      <vt:lpstr>Hensikt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</vt:lpstr>
      <vt:lpstr> </vt:lpstr>
      <vt:lpstr> </vt:lpstr>
      <vt:lpstr> </vt:lpstr>
      <vt:lpstr>PowerPoint-presentasjon</vt:lpstr>
      <vt:lpstr>PowerPoint-presentasjon</vt:lpstr>
      <vt:lpstr>Takk for meg!</vt:lpstr>
      <vt:lpstr>PowerPoint-presentasjon</vt:lpstr>
    </vt:vector>
  </TitlesOfParts>
  <Company>CCM - 365 apps for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Fosheim Brandsborg</dc:creator>
  <cp:lastModifiedBy>Anders Tollefsen</cp:lastModifiedBy>
  <cp:revision>3</cp:revision>
  <dcterms:created xsi:type="dcterms:W3CDTF">2024-12-11T14:49:08Z</dcterms:created>
  <dcterms:modified xsi:type="dcterms:W3CDTF">2025-03-10T10:04:57Z</dcterms:modified>
</cp:coreProperties>
</file>