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  <p:sldMasterId id="2147483735" r:id="rId2"/>
    <p:sldMasterId id="2147483705" r:id="rId3"/>
    <p:sldMasterId id="2147483721" r:id="rId4"/>
  </p:sldMasterIdLst>
  <p:notesMasterIdLst>
    <p:notesMasterId r:id="rId32"/>
  </p:notesMasterIdLst>
  <p:handoutMasterIdLst>
    <p:handoutMasterId r:id="rId33"/>
  </p:handoutMasterIdLst>
  <p:sldIdLst>
    <p:sldId id="261" r:id="rId5"/>
    <p:sldId id="548" r:id="rId6"/>
    <p:sldId id="553" r:id="rId7"/>
    <p:sldId id="595" r:id="rId8"/>
    <p:sldId id="573" r:id="rId9"/>
    <p:sldId id="575" r:id="rId10"/>
    <p:sldId id="577" r:id="rId11"/>
    <p:sldId id="563" r:id="rId12"/>
    <p:sldId id="596" r:id="rId13"/>
    <p:sldId id="579" r:id="rId14"/>
    <p:sldId id="580" r:id="rId15"/>
    <p:sldId id="561" r:id="rId16"/>
    <p:sldId id="597" r:id="rId17"/>
    <p:sldId id="584" r:id="rId18"/>
    <p:sldId id="586" r:id="rId19"/>
    <p:sldId id="598" r:id="rId20"/>
    <p:sldId id="587" r:id="rId21"/>
    <p:sldId id="568" r:id="rId22"/>
    <p:sldId id="583" r:id="rId23"/>
    <p:sldId id="588" r:id="rId24"/>
    <p:sldId id="566" r:id="rId25"/>
    <p:sldId id="592" r:id="rId26"/>
    <p:sldId id="593" r:id="rId27"/>
    <p:sldId id="594" r:id="rId28"/>
    <p:sldId id="599" r:id="rId29"/>
    <p:sldId id="559" r:id="rId30"/>
    <p:sldId id="565" r:id="rId31"/>
  </p:sldIdLst>
  <p:sldSz cx="12192000" cy="6858000"/>
  <p:notesSz cx="6858000" cy="9144000"/>
  <p:embeddedFontLst>
    <p:embeddedFont>
      <p:font typeface="Merriweather" panose="00000500000000000000" pitchFamily="2" charset="0"/>
      <p:regular r:id="rId34"/>
      <p:bold r:id="rId35"/>
      <p:italic r:id="rId36"/>
      <p:boldItalic r:id="rId3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DDBD6F57-C42D-4AF6-ADD3-1AE8FDBDEE4F}">
          <p14:sldIdLst>
            <p14:sldId id="261"/>
            <p14:sldId id="548"/>
          </p14:sldIdLst>
        </p14:section>
        <p14:section name="Kulturtankens strategi" id="{BD6007C1-6286-403F-874B-3F64388FDA93}">
          <p14:sldIdLst>
            <p14:sldId id="553"/>
            <p14:sldId id="595"/>
            <p14:sldId id="573"/>
            <p14:sldId id="575"/>
            <p14:sldId id="577"/>
            <p14:sldId id="563"/>
            <p14:sldId id="596"/>
            <p14:sldId id="579"/>
            <p14:sldId id="580"/>
            <p14:sldId id="561"/>
            <p14:sldId id="597"/>
            <p14:sldId id="584"/>
            <p14:sldId id="586"/>
            <p14:sldId id="598"/>
            <p14:sldId id="587"/>
            <p14:sldId id="568"/>
            <p14:sldId id="583"/>
            <p14:sldId id="588"/>
            <p14:sldId id="566"/>
            <p14:sldId id="592"/>
            <p14:sldId id="593"/>
            <p14:sldId id="594"/>
            <p14:sldId id="599"/>
          </p14:sldIdLst>
        </p14:section>
        <p14:section name="Om DKS" id="{8B5D6AD9-CAEB-46FC-863A-D72735FEE285}">
          <p14:sldIdLst/>
        </p14:section>
        <p14:section name="Kunst- og kulturuttrykk" id="{B82D43B0-7ADD-48A4-ACAC-6ED7114964D7}">
          <p14:sldIdLst/>
        </p14:section>
        <p14:section name="Avslutning" id="{119CC886-F979-4DB6-9D80-778E695EACCB}">
          <p14:sldIdLst>
            <p14:sldId id="559"/>
            <p14:sldId id="5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E58"/>
    <a:srgbClr val="A0008C"/>
    <a:srgbClr val="FC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80" autoAdjust="0"/>
  </p:normalViewPr>
  <p:slideViewPr>
    <p:cSldViewPr snapToGrid="0">
      <p:cViewPr varScale="1">
        <p:scale>
          <a:sx n="137" d="100"/>
          <a:sy n="137" d="100"/>
        </p:scale>
        <p:origin x="3468" y="114"/>
      </p:cViewPr>
      <p:guideLst/>
    </p:cSldViewPr>
  </p:slideViewPr>
  <p:outlineViewPr>
    <p:cViewPr>
      <p:scale>
        <a:sx n="33" d="100"/>
        <a:sy n="33" d="100"/>
      </p:scale>
      <p:origin x="0" y="-148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ollefsen" userId="abe82b31-4654-413d-aa7d-ae3efcb8ab7b" providerId="ADAL" clId="{6E19C021-0C6C-42A4-80BA-EE50C90A0685}"/>
    <pc:docChg chg="undo custSel addSld delSld modSld sldOrd modSection">
      <pc:chgData name="Anders Tollefsen" userId="abe82b31-4654-413d-aa7d-ae3efcb8ab7b" providerId="ADAL" clId="{6E19C021-0C6C-42A4-80BA-EE50C90A0685}" dt="2025-02-21T12:42:41.889" v="153" actId="20577"/>
      <pc:docMkLst>
        <pc:docMk/>
      </pc:docMkLst>
      <pc:sldChg chg="modSp mod">
        <pc:chgData name="Anders Tollefsen" userId="abe82b31-4654-413d-aa7d-ae3efcb8ab7b" providerId="ADAL" clId="{6E19C021-0C6C-42A4-80BA-EE50C90A0685}" dt="2025-02-21T12:42:20.774" v="152" actId="20577"/>
        <pc:sldMkLst>
          <pc:docMk/>
          <pc:sldMk cId="3089602117" sldId="548"/>
        </pc:sldMkLst>
        <pc:spChg chg="mod">
          <ac:chgData name="Anders Tollefsen" userId="abe82b31-4654-413d-aa7d-ae3efcb8ab7b" providerId="ADAL" clId="{6E19C021-0C6C-42A4-80BA-EE50C90A0685}" dt="2025-02-12T12:15:33.499" v="108" actId="20577"/>
          <ac:spMkLst>
            <pc:docMk/>
            <pc:sldMk cId="3089602117" sldId="548"/>
            <ac:spMk id="3" creationId="{2319C801-1B40-7B17-E94E-CBA9D122E1F7}"/>
          </ac:spMkLst>
        </pc:spChg>
        <pc:spChg chg="mod">
          <ac:chgData name="Anders Tollefsen" userId="abe82b31-4654-413d-aa7d-ae3efcb8ab7b" providerId="ADAL" clId="{6E19C021-0C6C-42A4-80BA-EE50C90A0685}" dt="2025-02-21T12:42:20.774" v="152" actId="20577"/>
          <ac:spMkLst>
            <pc:docMk/>
            <pc:sldMk cId="3089602117" sldId="548"/>
            <ac:spMk id="4" creationId="{E17CE994-9EA5-EB0E-FECA-CDF51D85A752}"/>
          </ac:spMkLst>
        </pc:spChg>
      </pc:sldChg>
      <pc:sldChg chg="addSp delSp modSp mod">
        <pc:chgData name="Anders Tollefsen" userId="abe82b31-4654-413d-aa7d-ae3efcb8ab7b" providerId="ADAL" clId="{6E19C021-0C6C-42A4-80BA-EE50C90A0685}" dt="2025-02-12T09:11:07.285" v="37" actId="22"/>
        <pc:sldMkLst>
          <pc:docMk/>
          <pc:sldMk cId="329583901" sldId="561"/>
        </pc:sldMkLst>
        <pc:picChg chg="add">
          <ac:chgData name="Anders Tollefsen" userId="abe82b31-4654-413d-aa7d-ae3efcb8ab7b" providerId="ADAL" clId="{6E19C021-0C6C-42A4-80BA-EE50C90A0685}" dt="2025-02-12T09:11:07.285" v="37" actId="22"/>
          <ac:picMkLst>
            <pc:docMk/>
            <pc:sldMk cId="329583901" sldId="561"/>
            <ac:picMk id="6" creationId="{2A46F3B4-2467-37BC-4C00-DDAD3E8AA0E5}"/>
          </ac:picMkLst>
        </pc:picChg>
      </pc:sldChg>
      <pc:sldChg chg="del">
        <pc:chgData name="Anders Tollefsen" userId="abe82b31-4654-413d-aa7d-ae3efcb8ab7b" providerId="ADAL" clId="{6E19C021-0C6C-42A4-80BA-EE50C90A0685}" dt="2025-02-12T09:12:30.209" v="38" actId="47"/>
        <pc:sldMkLst>
          <pc:docMk/>
          <pc:sldMk cId="3384024401" sldId="562"/>
        </pc:sldMkLst>
      </pc:sldChg>
      <pc:sldChg chg="modSp mod">
        <pc:chgData name="Anders Tollefsen" userId="abe82b31-4654-413d-aa7d-ae3efcb8ab7b" providerId="ADAL" clId="{6E19C021-0C6C-42A4-80BA-EE50C90A0685}" dt="2025-02-12T09:09:26.876" v="33" actId="14100"/>
        <pc:sldMkLst>
          <pc:docMk/>
          <pc:sldMk cId="647781176" sldId="563"/>
        </pc:sldMkLst>
        <pc:picChg chg="mod">
          <ac:chgData name="Anders Tollefsen" userId="abe82b31-4654-413d-aa7d-ae3efcb8ab7b" providerId="ADAL" clId="{6E19C021-0C6C-42A4-80BA-EE50C90A0685}" dt="2025-02-12T09:09:26.876" v="33" actId="14100"/>
          <ac:picMkLst>
            <pc:docMk/>
            <pc:sldMk cId="647781176" sldId="563"/>
            <ac:picMk id="8" creationId="{9A432684-BAB8-B7B7-FF4B-B0AF9404688E}"/>
          </ac:picMkLst>
        </pc:picChg>
      </pc:sldChg>
      <pc:sldChg chg="modSp mod">
        <pc:chgData name="Anders Tollefsen" userId="abe82b31-4654-413d-aa7d-ae3efcb8ab7b" providerId="ADAL" clId="{6E19C021-0C6C-42A4-80BA-EE50C90A0685}" dt="2025-02-12T09:16:28.669" v="50" actId="1076"/>
        <pc:sldMkLst>
          <pc:docMk/>
          <pc:sldMk cId="1787748376" sldId="568"/>
        </pc:sldMkLst>
        <pc:picChg chg="mod">
          <ac:chgData name="Anders Tollefsen" userId="abe82b31-4654-413d-aa7d-ae3efcb8ab7b" providerId="ADAL" clId="{6E19C021-0C6C-42A4-80BA-EE50C90A0685}" dt="2025-02-12T09:16:23.568" v="48" actId="1076"/>
          <ac:picMkLst>
            <pc:docMk/>
            <pc:sldMk cId="1787748376" sldId="568"/>
            <ac:picMk id="10" creationId="{375BF1FC-5793-B1EA-7651-7EF1503C1868}"/>
          </ac:picMkLst>
        </pc:picChg>
        <pc:picChg chg="mod">
          <ac:chgData name="Anders Tollefsen" userId="abe82b31-4654-413d-aa7d-ae3efcb8ab7b" providerId="ADAL" clId="{6E19C021-0C6C-42A4-80BA-EE50C90A0685}" dt="2025-02-12T09:16:28.669" v="50" actId="1076"/>
          <ac:picMkLst>
            <pc:docMk/>
            <pc:sldMk cId="1787748376" sldId="568"/>
            <ac:picMk id="12" creationId="{EAC62B18-6980-4351-8B15-B924A740EB16}"/>
          </ac:picMkLst>
        </pc:picChg>
      </pc:sldChg>
      <pc:sldChg chg="del">
        <pc:chgData name="Anders Tollefsen" userId="abe82b31-4654-413d-aa7d-ae3efcb8ab7b" providerId="ADAL" clId="{6E19C021-0C6C-42A4-80BA-EE50C90A0685}" dt="2025-02-11T14:13:59.524" v="0" actId="47"/>
        <pc:sldMkLst>
          <pc:docMk/>
          <pc:sldMk cId="3962014163" sldId="572"/>
        </pc:sldMkLst>
      </pc:sldChg>
      <pc:sldChg chg="del">
        <pc:chgData name="Anders Tollefsen" userId="abe82b31-4654-413d-aa7d-ae3efcb8ab7b" providerId="ADAL" clId="{6E19C021-0C6C-42A4-80BA-EE50C90A0685}" dt="2025-02-11T14:14:19.630" v="1" actId="47"/>
        <pc:sldMkLst>
          <pc:docMk/>
          <pc:sldMk cId="2817366184" sldId="574"/>
        </pc:sldMkLst>
      </pc:sldChg>
      <pc:sldChg chg="del">
        <pc:chgData name="Anders Tollefsen" userId="abe82b31-4654-413d-aa7d-ae3efcb8ab7b" providerId="ADAL" clId="{6E19C021-0C6C-42A4-80BA-EE50C90A0685}" dt="2025-02-11T14:16:43.062" v="2" actId="47"/>
        <pc:sldMkLst>
          <pc:docMk/>
          <pc:sldMk cId="2467280539" sldId="578"/>
        </pc:sldMkLst>
      </pc:sldChg>
      <pc:sldChg chg="del">
        <pc:chgData name="Anders Tollefsen" userId="abe82b31-4654-413d-aa7d-ae3efcb8ab7b" providerId="ADAL" clId="{6E19C021-0C6C-42A4-80BA-EE50C90A0685}" dt="2025-02-11T14:17:08.511" v="3" actId="47"/>
        <pc:sldMkLst>
          <pc:docMk/>
          <pc:sldMk cId="3468999459" sldId="581"/>
        </pc:sldMkLst>
      </pc:sldChg>
      <pc:sldChg chg="del">
        <pc:chgData name="Anders Tollefsen" userId="abe82b31-4654-413d-aa7d-ae3efcb8ab7b" providerId="ADAL" clId="{6E19C021-0C6C-42A4-80BA-EE50C90A0685}" dt="2025-02-11T14:17:13.251" v="4" actId="47"/>
        <pc:sldMkLst>
          <pc:docMk/>
          <pc:sldMk cId="1686582570" sldId="582"/>
        </pc:sldMkLst>
      </pc:sldChg>
      <pc:sldChg chg="modNotesTx">
        <pc:chgData name="Anders Tollefsen" userId="abe82b31-4654-413d-aa7d-ae3efcb8ab7b" providerId="ADAL" clId="{6E19C021-0C6C-42A4-80BA-EE50C90A0685}" dt="2025-02-21T12:42:41.889" v="153" actId="20577"/>
        <pc:sldMkLst>
          <pc:docMk/>
          <pc:sldMk cId="1754735866" sldId="584"/>
        </pc:sldMkLst>
      </pc:sldChg>
      <pc:sldChg chg="del">
        <pc:chgData name="Anders Tollefsen" userId="abe82b31-4654-413d-aa7d-ae3efcb8ab7b" providerId="ADAL" clId="{6E19C021-0C6C-42A4-80BA-EE50C90A0685}" dt="2025-02-11T14:17:19.045" v="5" actId="47"/>
        <pc:sldMkLst>
          <pc:docMk/>
          <pc:sldMk cId="2277761289" sldId="585"/>
        </pc:sldMkLst>
      </pc:sldChg>
      <pc:sldChg chg="modSp mod">
        <pc:chgData name="Anders Tollefsen" userId="abe82b31-4654-413d-aa7d-ae3efcb8ab7b" providerId="ADAL" clId="{6E19C021-0C6C-42A4-80BA-EE50C90A0685}" dt="2025-02-12T09:14:27.424" v="43" actId="1076"/>
        <pc:sldMkLst>
          <pc:docMk/>
          <pc:sldMk cId="1033458479" sldId="586"/>
        </pc:sldMkLst>
        <pc:picChg chg="mod">
          <ac:chgData name="Anders Tollefsen" userId="abe82b31-4654-413d-aa7d-ae3efcb8ab7b" providerId="ADAL" clId="{6E19C021-0C6C-42A4-80BA-EE50C90A0685}" dt="2025-02-12T09:14:27.424" v="43" actId="1076"/>
          <ac:picMkLst>
            <pc:docMk/>
            <pc:sldMk cId="1033458479" sldId="586"/>
            <ac:picMk id="6" creationId="{E615EDF2-5B60-030D-2DD4-F23B0A466378}"/>
          </ac:picMkLst>
        </pc:picChg>
      </pc:sldChg>
      <pc:sldChg chg="delSp modSp mod">
        <pc:chgData name="Anders Tollefsen" userId="abe82b31-4654-413d-aa7d-ae3efcb8ab7b" providerId="ADAL" clId="{6E19C021-0C6C-42A4-80BA-EE50C90A0685}" dt="2025-02-12T09:15:21.128" v="47" actId="1076"/>
        <pc:sldMkLst>
          <pc:docMk/>
          <pc:sldMk cId="435735859" sldId="587"/>
        </pc:sldMkLst>
        <pc:picChg chg="mod">
          <ac:chgData name="Anders Tollefsen" userId="abe82b31-4654-413d-aa7d-ae3efcb8ab7b" providerId="ADAL" clId="{6E19C021-0C6C-42A4-80BA-EE50C90A0685}" dt="2025-02-12T09:15:21.128" v="47" actId="1076"/>
          <ac:picMkLst>
            <pc:docMk/>
            <pc:sldMk cId="435735859" sldId="587"/>
            <ac:picMk id="6" creationId="{503DBBCC-B3D4-56E9-9C20-842498A8DE2A}"/>
          </ac:picMkLst>
        </pc:picChg>
      </pc:sldChg>
      <pc:sldChg chg="del">
        <pc:chgData name="Anders Tollefsen" userId="abe82b31-4654-413d-aa7d-ae3efcb8ab7b" providerId="ADAL" clId="{6E19C021-0C6C-42A4-80BA-EE50C90A0685}" dt="2025-02-11T14:17:47.470" v="7" actId="47"/>
        <pc:sldMkLst>
          <pc:docMk/>
          <pc:sldMk cId="771920444" sldId="589"/>
        </pc:sldMkLst>
      </pc:sldChg>
      <pc:sldChg chg="del">
        <pc:chgData name="Anders Tollefsen" userId="abe82b31-4654-413d-aa7d-ae3efcb8ab7b" providerId="ADAL" clId="{6E19C021-0C6C-42A4-80BA-EE50C90A0685}" dt="2025-02-11T14:17:49.612" v="8" actId="47"/>
        <pc:sldMkLst>
          <pc:docMk/>
          <pc:sldMk cId="3393258628" sldId="590"/>
        </pc:sldMkLst>
      </pc:sldChg>
      <pc:sldChg chg="del">
        <pc:chgData name="Anders Tollefsen" userId="abe82b31-4654-413d-aa7d-ae3efcb8ab7b" providerId="ADAL" clId="{6E19C021-0C6C-42A4-80BA-EE50C90A0685}" dt="2025-02-11T14:18:00.695" v="9" actId="47"/>
        <pc:sldMkLst>
          <pc:docMk/>
          <pc:sldMk cId="764065574" sldId="591"/>
        </pc:sldMkLst>
      </pc:sldChg>
      <pc:sldChg chg="ord">
        <pc:chgData name="Anders Tollefsen" userId="abe82b31-4654-413d-aa7d-ae3efcb8ab7b" providerId="ADAL" clId="{6E19C021-0C6C-42A4-80BA-EE50C90A0685}" dt="2025-02-12T09:17:57.100" v="52"/>
        <pc:sldMkLst>
          <pc:docMk/>
          <pc:sldMk cId="1545354265" sldId="592"/>
        </pc:sldMkLst>
      </pc:sldChg>
      <pc:sldChg chg="addSp modSp mod">
        <pc:chgData name="Anders Tollefsen" userId="abe82b31-4654-413d-aa7d-ae3efcb8ab7b" providerId="ADAL" clId="{6E19C021-0C6C-42A4-80BA-EE50C90A0685}" dt="2025-02-12T09:19:55.688" v="58" actId="1076"/>
        <pc:sldMkLst>
          <pc:docMk/>
          <pc:sldMk cId="2420922312" sldId="593"/>
        </pc:sldMkLst>
        <pc:picChg chg="add mod">
          <ac:chgData name="Anders Tollefsen" userId="abe82b31-4654-413d-aa7d-ae3efcb8ab7b" providerId="ADAL" clId="{6E19C021-0C6C-42A4-80BA-EE50C90A0685}" dt="2025-02-12T09:19:55.688" v="58" actId="1076"/>
          <ac:picMkLst>
            <pc:docMk/>
            <pc:sldMk cId="2420922312" sldId="593"/>
            <ac:picMk id="6" creationId="{2A91B0ED-16C5-5A22-AAE7-4281C8F62092}"/>
          </ac:picMkLst>
        </pc:picChg>
      </pc:sldChg>
      <pc:sldChg chg="addSp delSp modSp mod">
        <pc:chgData name="Anders Tollefsen" userId="abe82b31-4654-413d-aa7d-ae3efcb8ab7b" providerId="ADAL" clId="{6E19C021-0C6C-42A4-80BA-EE50C90A0685}" dt="2025-02-12T09:20:08.315" v="59" actId="1076"/>
        <pc:sldMkLst>
          <pc:docMk/>
          <pc:sldMk cId="2782169938" sldId="594"/>
        </pc:sldMkLst>
        <pc:spChg chg="add mod">
          <ac:chgData name="Anders Tollefsen" userId="abe82b31-4654-413d-aa7d-ae3efcb8ab7b" providerId="ADAL" clId="{6E19C021-0C6C-42A4-80BA-EE50C90A0685}" dt="2025-02-11T14:18:31.413" v="10" actId="478"/>
          <ac:spMkLst>
            <pc:docMk/>
            <pc:sldMk cId="2782169938" sldId="594"/>
            <ac:spMk id="4" creationId="{ECC79843-2FFF-4393-AAB2-12E91267C145}"/>
          </ac:spMkLst>
        </pc:spChg>
        <pc:picChg chg="mod">
          <ac:chgData name="Anders Tollefsen" userId="abe82b31-4654-413d-aa7d-ae3efcb8ab7b" providerId="ADAL" clId="{6E19C021-0C6C-42A4-80BA-EE50C90A0685}" dt="2025-02-12T09:20:08.315" v="59" actId="1076"/>
          <ac:picMkLst>
            <pc:docMk/>
            <pc:sldMk cId="2782169938" sldId="594"/>
            <ac:picMk id="7" creationId="{D96A74B3-DCA2-C944-D26D-393FE0B73D4C}"/>
          </ac:picMkLst>
        </pc:picChg>
      </pc:sldChg>
      <pc:sldChg chg="delSp del mod">
        <pc:chgData name="Anders Tollefsen" userId="abe82b31-4654-413d-aa7d-ae3efcb8ab7b" providerId="ADAL" clId="{6E19C021-0C6C-42A4-80BA-EE50C90A0685}" dt="2025-02-11T14:19:09.552" v="13" actId="2696"/>
        <pc:sldMkLst>
          <pc:docMk/>
          <pc:sldMk cId="1596203781" sldId="595"/>
        </pc:sldMkLst>
      </pc:sldChg>
      <pc:sldChg chg="addSp delSp modSp add mod">
        <pc:chgData name="Anders Tollefsen" userId="abe82b31-4654-413d-aa7d-ae3efcb8ab7b" providerId="ADAL" clId="{6E19C021-0C6C-42A4-80BA-EE50C90A0685}" dt="2025-02-11T14:23:48.600" v="26" actId="1076"/>
        <pc:sldMkLst>
          <pc:docMk/>
          <pc:sldMk cId="2187785526" sldId="595"/>
        </pc:sldMkLst>
        <pc:picChg chg="add mod">
          <ac:chgData name="Anders Tollefsen" userId="abe82b31-4654-413d-aa7d-ae3efcb8ab7b" providerId="ADAL" clId="{6E19C021-0C6C-42A4-80BA-EE50C90A0685}" dt="2025-02-11T14:23:48.600" v="26" actId="1076"/>
          <ac:picMkLst>
            <pc:docMk/>
            <pc:sldMk cId="2187785526" sldId="595"/>
            <ac:picMk id="8" creationId="{C56F35B9-ECFE-CBDE-D1A4-38420EBF38E6}"/>
          </ac:picMkLst>
        </pc:picChg>
      </pc:sldChg>
      <pc:sldChg chg="addSp delSp modSp add mod">
        <pc:chgData name="Anders Tollefsen" userId="abe82b31-4654-413d-aa7d-ae3efcb8ab7b" providerId="ADAL" clId="{6E19C021-0C6C-42A4-80BA-EE50C90A0685}" dt="2025-02-12T09:09:39.632" v="34" actId="1076"/>
        <pc:sldMkLst>
          <pc:docMk/>
          <pc:sldMk cId="3864114194" sldId="596"/>
        </pc:sldMkLst>
        <pc:picChg chg="add mod">
          <ac:chgData name="Anders Tollefsen" userId="abe82b31-4654-413d-aa7d-ae3efcb8ab7b" providerId="ADAL" clId="{6E19C021-0C6C-42A4-80BA-EE50C90A0685}" dt="2025-02-12T09:09:39.632" v="34" actId="1076"/>
          <ac:picMkLst>
            <pc:docMk/>
            <pc:sldMk cId="3864114194" sldId="596"/>
            <ac:picMk id="4" creationId="{4FC574F9-0C3A-ED44-2D4A-F52275D8635F}"/>
          </ac:picMkLst>
        </pc:picChg>
      </pc:sldChg>
      <pc:sldChg chg="del">
        <pc:chgData name="Anders Tollefsen" userId="abe82b31-4654-413d-aa7d-ae3efcb8ab7b" providerId="ADAL" clId="{6E19C021-0C6C-42A4-80BA-EE50C90A0685}" dt="2025-02-11T14:19:03.643" v="12" actId="47"/>
        <pc:sldMkLst>
          <pc:docMk/>
          <pc:sldMk cId="4255185123" sldId="596"/>
        </pc:sldMkLst>
      </pc:sldChg>
      <pc:sldChg chg="addSp delSp add mod">
        <pc:chgData name="Anders Tollefsen" userId="abe82b31-4654-413d-aa7d-ae3efcb8ab7b" providerId="ADAL" clId="{6E19C021-0C6C-42A4-80BA-EE50C90A0685}" dt="2025-02-12T09:13:12.265" v="41" actId="22"/>
        <pc:sldMkLst>
          <pc:docMk/>
          <pc:sldMk cId="567408581" sldId="597"/>
        </pc:sldMkLst>
        <pc:picChg chg="add">
          <ac:chgData name="Anders Tollefsen" userId="abe82b31-4654-413d-aa7d-ae3efcb8ab7b" providerId="ADAL" clId="{6E19C021-0C6C-42A4-80BA-EE50C90A0685}" dt="2025-02-12T09:13:12.265" v="41" actId="22"/>
          <ac:picMkLst>
            <pc:docMk/>
            <pc:sldMk cId="567408581" sldId="597"/>
            <ac:picMk id="7" creationId="{9C5A01DC-A968-22FA-9AAD-C8DB67E8F8BE}"/>
          </ac:picMkLst>
        </pc:picChg>
      </pc:sldChg>
      <pc:sldChg chg="addSp delSp add mod">
        <pc:chgData name="Anders Tollefsen" userId="abe82b31-4654-413d-aa7d-ae3efcb8ab7b" providerId="ADAL" clId="{6E19C021-0C6C-42A4-80BA-EE50C90A0685}" dt="2025-02-12T09:15:08.930" v="46" actId="22"/>
        <pc:sldMkLst>
          <pc:docMk/>
          <pc:sldMk cId="952931186" sldId="598"/>
        </pc:sldMkLst>
        <pc:picChg chg="add">
          <ac:chgData name="Anders Tollefsen" userId="abe82b31-4654-413d-aa7d-ae3efcb8ab7b" providerId="ADAL" clId="{6E19C021-0C6C-42A4-80BA-EE50C90A0685}" dt="2025-02-12T09:15:08.930" v="46" actId="22"/>
          <ac:picMkLst>
            <pc:docMk/>
            <pc:sldMk cId="952931186" sldId="598"/>
            <ac:picMk id="7" creationId="{566CC1F1-6F85-B0F1-DDCD-B657A039C22D}"/>
          </ac:picMkLst>
        </pc:picChg>
      </pc:sldChg>
      <pc:sldChg chg="addSp delSp add del mod">
        <pc:chgData name="Anders Tollefsen" userId="abe82b31-4654-413d-aa7d-ae3efcb8ab7b" providerId="ADAL" clId="{6E19C021-0C6C-42A4-80BA-EE50C90A0685}" dt="2025-02-12T09:18:29.839" v="56" actId="47"/>
        <pc:sldMkLst>
          <pc:docMk/>
          <pc:sldMk cId="717781142" sldId="599"/>
        </pc:sldMkLst>
      </pc:sldChg>
      <pc:sldChg chg="addSp delSp add mod">
        <pc:chgData name="Anders Tollefsen" userId="abe82b31-4654-413d-aa7d-ae3efcb8ab7b" providerId="ADAL" clId="{6E19C021-0C6C-42A4-80BA-EE50C90A0685}" dt="2025-02-12T09:21:19.212" v="62" actId="22"/>
        <pc:sldMkLst>
          <pc:docMk/>
          <pc:sldMk cId="3094363980" sldId="599"/>
        </pc:sldMkLst>
        <pc:picChg chg="add">
          <ac:chgData name="Anders Tollefsen" userId="abe82b31-4654-413d-aa7d-ae3efcb8ab7b" providerId="ADAL" clId="{6E19C021-0C6C-42A4-80BA-EE50C90A0685}" dt="2025-02-12T09:21:19.212" v="62" actId="22"/>
          <ac:picMkLst>
            <pc:docMk/>
            <pc:sldMk cId="3094363980" sldId="599"/>
            <ac:picMk id="6" creationId="{2AB3BBF4-0056-5AA3-7996-A41673C5C093}"/>
          </ac:picMkLst>
        </pc:picChg>
      </pc:sldChg>
      <pc:sldChg chg="delSp add del mod">
        <pc:chgData name="Anders Tollefsen" userId="abe82b31-4654-413d-aa7d-ae3efcb8ab7b" providerId="ADAL" clId="{6E19C021-0C6C-42A4-80BA-EE50C90A0685}" dt="2025-02-12T12:13:42.099" v="67" actId="47"/>
        <pc:sldMkLst>
          <pc:docMk/>
          <pc:sldMk cId="391253025" sldId="600"/>
        </pc:sldMkLst>
      </pc:sldChg>
      <pc:sldChg chg="delSp add del mod">
        <pc:chgData name="Anders Tollefsen" userId="abe82b31-4654-413d-aa7d-ae3efcb8ab7b" providerId="ADAL" clId="{6E19C021-0C6C-42A4-80BA-EE50C90A0685}" dt="2025-02-12T12:13:43.082" v="68" actId="47"/>
        <pc:sldMkLst>
          <pc:docMk/>
          <pc:sldMk cId="1595605228" sldId="6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3E7C524-CA23-B0BA-2FD6-E8BF819D8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05E725-8C0F-6A50-005F-71BEDACEE6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05EB-A49D-496C-B4D2-DFF080D8CF47}" type="datetimeFigureOut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0FCE8D-EC7A-3E50-A1AB-D47252E77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32456D-5631-947C-63D9-4B605730E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3357-F5DF-4947-BB63-C7A8F8C95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66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B544-B96B-4451-B716-38610F60D7EE}" type="datetimeFigureOut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2FF4-C1D7-4B13-A836-0CE33A8B67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A3E1-A1CE-2D54-5291-F2ABC375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F14C556-4324-041F-3D6A-5E8F81BF2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E8BDF7E-ED4A-FA0F-A5AA-4999F08C7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ARKIV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8C9DB8-9D29-5783-BADA-AE3AA5327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4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70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93F4-5DBF-9A75-3BC9-79781725B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114B708-B6AE-DA86-4BC6-43C005549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6F654B5-B4C2-8789-76E9-74DA79B23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606B50-D6B0-D573-62A4-7FD6AF333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9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4FA6-4204-DE08-0314-0FD9C4A1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214720-CF13-0085-A1D3-C1ACADF28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C729276-8BE6-2F6B-BA7C-17462BD1B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389520-1EBE-2B20-DF1F-B9AD82CAA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66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3AEBF-1B0F-8032-D087-0A93F1EA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2E30FAE-B8A9-7ECC-29F4-CB37908F2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7FE87C5-B899-69C6-D17D-88868A00E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CEA29C-2C29-5BD2-629E-55E1B2DF9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74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6D4DA-5CBA-D650-0ABE-4BE9A0C4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D3FBF28-BB67-339C-290C-63DB00687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D60A315-CCB8-D219-4C43-F400843A5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1BC1D6-F5DE-19CF-BC99-F799A4821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2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4E97-6A94-15C2-3977-4F7308BA7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4AB9DE9-9C1D-3F4D-0164-044C838B0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44F0B3B-9AA6-BCA0-DC5A-2795D4209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C55035-5F97-83E5-151D-E7A8A91BF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70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275F-ED33-8DB4-A372-2E2F3FB2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89F823A-AB97-A6A0-04D6-C578CB6CF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DA2FFFD-5606-D2E6-79A4-637C8E8B2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Oppdateringa v elevtall – handler om dagens system som ikke oppdaterer ett elevtall hvis det allerede ligger </a:t>
            </a:r>
            <a:r>
              <a:rPr lang="nb-NO" dirty="0" err="1"/>
              <a:t>tildelg</a:t>
            </a:r>
            <a:r>
              <a:rPr lang="nb-NO" dirty="0"/>
              <a:t> til et arrangement og neon gjøre </a:t>
            </a:r>
          </a:p>
          <a:p>
            <a:r>
              <a:rPr lang="nb-NO" dirty="0"/>
              <a:t>en endring på et elevtall i en klasse på skolen i systemet. Prioritert område første halvdel av 25</a:t>
            </a:r>
            <a:br>
              <a:rPr lang="nb-NO" dirty="0"/>
            </a:br>
            <a:r>
              <a:rPr lang="nb-NO" dirty="0"/>
              <a:t>Oppdatering av elevtall handler og om innlesning av klasser /elevtall fra andre </a:t>
            </a:r>
            <a:r>
              <a:rPr lang="nb-NO" dirty="0" err="1"/>
              <a:t>ofisielle</a:t>
            </a:r>
            <a:r>
              <a:rPr lang="nb-NO" dirty="0"/>
              <a:t> systemer som skolen bruker. Ikke optimalt i dag.</a:t>
            </a:r>
            <a:br>
              <a:rPr lang="nb-NO" dirty="0"/>
            </a:br>
            <a:r>
              <a:rPr lang="nb-NO" dirty="0"/>
              <a:t>Dette er også prioritert arbeid i 25 (se på muligheter i FEIDE)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03CFCA-4C63-DCAE-3FF4-E26F165A6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B54E-5668-069F-B093-79CFAFDB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9807246-5C4C-C8A9-3185-8CF5226FA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763D725-09F1-409C-1929-2FC28C17F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Oppdateringa v elevtall – handler om dagens system som ikke oppdaterer ett elevtall hvis det allerede ligger </a:t>
            </a:r>
            <a:r>
              <a:rPr lang="nb-NO" dirty="0" err="1"/>
              <a:t>tildelg</a:t>
            </a:r>
            <a:r>
              <a:rPr lang="nb-NO" dirty="0"/>
              <a:t> til et arrangement og neon gjøre </a:t>
            </a:r>
          </a:p>
          <a:p>
            <a:r>
              <a:rPr lang="nb-NO" dirty="0"/>
              <a:t>en endring på et elevtall i en klasse på skolen i systemet. Prioritert område første halvdel av 25</a:t>
            </a:r>
            <a:br>
              <a:rPr lang="nb-NO" dirty="0"/>
            </a:br>
            <a:r>
              <a:rPr lang="nb-NO" dirty="0"/>
              <a:t>Oppdatering av elevtall handler og om innlesning av klasser /elevtall fra andre </a:t>
            </a:r>
            <a:r>
              <a:rPr lang="nb-NO" dirty="0" err="1"/>
              <a:t>ofisielle</a:t>
            </a:r>
            <a:r>
              <a:rPr lang="nb-NO" dirty="0"/>
              <a:t> systemer som skolen bruker. Ikke optimalt i dag.</a:t>
            </a:r>
            <a:br>
              <a:rPr lang="nb-NO" dirty="0"/>
            </a:br>
            <a:r>
              <a:rPr lang="nb-NO" dirty="0"/>
              <a:t>Dette er også prioritert arbeid i 25 (se på muligheter i FEIDE)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747EEA-BEF1-82C9-E3B3-1E8B63CAC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50C80AEB-911B-BC3C-BF3B-D1316B51B9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84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038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5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16C504A-A89C-EDD0-B6B3-E1C4224B7EB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r="34636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3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50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8898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94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513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184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273030B-B383-728B-5FDA-589CC59B048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8" r="34672"/>
          <a:stretch/>
        </p:blipFill>
        <p:spPr>
          <a:xfrm>
            <a:off x="7251512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3483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213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17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0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131305C-3089-9C2F-0501-F87FE2003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7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7E5205C-77FD-DF54-2A52-7B307E86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28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DEB3687-EBF5-8D73-D3B5-0986A99B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8F4366A-F98C-29C4-956E-F6347813C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8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0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4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F761153-3308-9027-A5F0-CA011A1E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38"/>
          <a:stretch/>
        </p:blipFill>
        <p:spPr>
          <a:xfrm>
            <a:off x="7251511" y="2003897"/>
            <a:ext cx="4235218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04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45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3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41983EA6-7EF6-80F2-65B8-53B8AD68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71C11DE-0696-89A0-9693-9BA02177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C12EE9A-0576-E9A4-E220-0C67D8BCB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4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08712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2707651-1075-79F5-6765-293A76E0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0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8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8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844F2261-7E06-9D18-1B99-9296F4BE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35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8942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848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95" r:id="rId4"/>
    <p:sldLayoutId id="2147483696" r:id="rId5"/>
    <p:sldLayoutId id="2147483697" r:id="rId6"/>
    <p:sldLayoutId id="214748375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  <p:sldLayoutId id="21474837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9696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5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0" r:id="rId13"/>
    <p:sldLayoutId id="214748374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739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  <p:sldLayoutId id="2147483711" r:id="rId4"/>
    <p:sldLayoutId id="2147483712" r:id="rId5"/>
    <p:sldLayoutId id="2147483713" r:id="rId6"/>
    <p:sldLayoutId id="214748375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  <p:sldLayoutId id="214748371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563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4" r:id="rId3"/>
    <p:sldLayoutId id="2147483727" r:id="rId4"/>
    <p:sldLayoutId id="2147483728" r:id="rId5"/>
    <p:sldLayoutId id="2147483729" r:id="rId6"/>
    <p:sldLayoutId id="2147483754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51" r:id="rId13"/>
    <p:sldLayoutId id="214748374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5" Type="http://schemas.openxmlformats.org/officeDocument/2006/relationships/hyperlink" Target="mailto:nn@kulturtanken.no" TargetMode="External"/><Relationship Id="rId4" Type="http://schemas.openxmlformats.org/officeDocument/2006/relationships/image" Target="../media/image6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A9ED-C7C9-5AB6-84F7-D0D2F3CA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4C06A-2219-7895-DD74-4A6772AF4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1558345"/>
            <a:ext cx="6901961" cy="3296258"/>
          </a:xfrm>
        </p:spPr>
        <p:txBody>
          <a:bodyPr/>
          <a:lstStyle/>
          <a:p>
            <a:r>
              <a:rPr lang="nb-NO" dirty="0"/>
              <a:t>Presentasjon brukerundersøkelse DKS-portalen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E1B4A2-034B-9C3C-E0A9-96FCF5AF9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Fylkeskommuner/direktekommuner</a:t>
            </a:r>
          </a:p>
        </p:txBody>
      </p:sp>
    </p:spTree>
    <p:extLst>
      <p:ext uri="{BB962C8B-B14F-4D97-AF65-F5344CB8AC3E}">
        <p14:creationId xmlns:p14="http://schemas.microsoft.com/office/powerpoint/2010/main" val="203299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AB6C-834E-B2BF-E9A2-64592A2F5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3BCD2F4-D204-40ED-64F5-3B22A091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C954AEF6-6733-C5C6-143F-CE432509E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9A62E4-3D07-1B6A-2258-56A55D46C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5BEDF4A-D349-2C0D-0DF5-3597EA0E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86" y="343285"/>
            <a:ext cx="8771428" cy="6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F6A3-0119-4C93-AE2A-B2264161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2200688-7DD2-ADCF-79DD-172A700D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9F606B7-1856-7DA2-6DDC-F149EFBA5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701AC8E-222E-B13A-D6D9-93B848D6E2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CAA3DA-A322-5B52-60FF-35D26FF2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529000"/>
            <a:ext cx="8742857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528C-01FE-F1C9-D138-D0876985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37DDF-A7CA-A1E5-A5F7-F91087F7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B77772-61BA-2C98-464C-A6021C99F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FA5C13C6-7A8E-FE00-D450-2696F009B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A46F3B4-2467-37BC-4C00-DDAD3E8A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14" y="286143"/>
            <a:ext cx="8828571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8E3E-797C-0DD5-C1D2-EB3F53A4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340BD9-7B66-2D00-912D-F7FFA4A6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4FD881-83D7-6439-D64B-E8FBF4CF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5BE4B43-729A-20B7-613C-ED876821D5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5A01DC-A968-22FA-9AAD-C8DB67E8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09" y="243285"/>
            <a:ext cx="8752381" cy="6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C8126-D7E3-3E7E-092F-3427248A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BFCFF-C957-6FC5-B1E6-EB9B7AC7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65411"/>
            <a:ext cx="5231999" cy="2293780"/>
          </a:xfrm>
        </p:spPr>
        <p:txBody>
          <a:bodyPr anchor="b"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44AF22-2168-2A9D-3DC4-9FFD7ACAB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99" y="3429000"/>
            <a:ext cx="5089126" cy="2830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B261D730-DE9D-A800-A95F-F8D7A509B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742582A-1691-1F0C-48B5-3F6AB9C1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08" y="1672032"/>
            <a:ext cx="10207148" cy="35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8E442-43C8-13E8-54CC-54262E10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A8E19D-C5FF-7074-9BA0-81A5D889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65411"/>
            <a:ext cx="5231999" cy="2293780"/>
          </a:xfrm>
        </p:spPr>
        <p:txBody>
          <a:bodyPr anchor="b"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C6200B-54A0-8C41-DD58-0EBDFB90E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99" y="3429000"/>
            <a:ext cx="5089126" cy="2830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2D7CF27-3EA0-96FC-DF4F-97B014B60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615EDF2-5B60-030D-2DD4-F23B0A46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64" y="1414306"/>
            <a:ext cx="9804070" cy="34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E0CC-98CF-DF63-2776-86D599C5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2C038-980C-1670-DFF9-D3DDB328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65411"/>
            <a:ext cx="5231999" cy="2293780"/>
          </a:xfrm>
        </p:spPr>
        <p:txBody>
          <a:bodyPr anchor="b"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4682A6-5D6F-E7F4-9097-19E7A8F42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99" y="3429000"/>
            <a:ext cx="5089126" cy="2830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D42B0FC-2FDE-28DB-9F11-4AB36271D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66CC1F1-6F85-B0F1-DDCD-B657A039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1" y="1957571"/>
            <a:ext cx="8742857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5269-6085-DFD0-F3F9-EC390E3BB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B0431-339C-CE15-012E-121CAD9E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65411"/>
            <a:ext cx="5231999" cy="2293780"/>
          </a:xfrm>
        </p:spPr>
        <p:txBody>
          <a:bodyPr anchor="b"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10B956-65C4-05AB-87AE-8FCE43A38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99" y="3429000"/>
            <a:ext cx="5089126" cy="2830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4C53794-1A69-2393-C760-F8AA8D3EE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03DBBCC-B3D4-56E9-9C20-842498A8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54" y="1190692"/>
            <a:ext cx="8638095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19F8F-04F4-3278-927C-29481339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296BB9-C770-3153-352C-7AE261EA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C97AEB-2BCD-A2EE-3A1A-605A316C10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9923CF7-2699-6DD9-E09F-C3350B2A2E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379F1AA-7602-D6FA-AD44-138DBF80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32"/>
            <a:ext cx="8628571" cy="31809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75BF1FC-5793-B1EA-7651-7EF1503C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4484"/>
            <a:ext cx="7352381" cy="255238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AC62B18-6980-4351-8B15-B924A740E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381" y="3334484"/>
            <a:ext cx="3536608" cy="24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26B9-2BDB-617D-4514-2802DCA8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AC7D7-1D8E-299B-92DA-4D0B945E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4483B-6CE8-F56C-E4F0-1F454280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86C1727-EA6B-B6FD-449F-DAA16E62BA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59C9A00-D0A8-12B0-B6B5-57360778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0" y="1537904"/>
            <a:ext cx="11440359" cy="44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1D623-9484-EE96-8F39-CE6D0E75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9C801-1B40-7B17-E94E-CBA9D122E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nb-NO" sz="24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Hvordan opplever brukerne DKS-portalen.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 Hjelper oss å prioritere videre arbeid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Bedre tilpasset opplæringsmateriell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Gi en ovsersikt over utvikling i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7CE994-9EA5-EB0E-FECA-CDF51D85A7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nb-NO" sz="1900" i="1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2800" dirty="0"/>
              <a:t>20 av 23 fylker og direktekommuner svarte i år på undersøkelsen noe som ga en svarprosent på: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800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5400" dirty="0"/>
              <a:t>         87 %</a:t>
            </a:r>
          </a:p>
        </p:txBody>
      </p:sp>
    </p:spTree>
    <p:extLst>
      <p:ext uri="{BB962C8B-B14F-4D97-AF65-F5344CB8AC3E}">
        <p14:creationId xmlns:p14="http://schemas.microsoft.com/office/powerpoint/2010/main" val="308960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8C107-087F-AE8F-FB69-294E4EBD2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666351-6A71-AAFA-6060-36A137B2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B99703-150B-FB9D-C879-949A8CAE2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BF53BF5-DD1B-AB80-7389-1D488CA8B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BB4C337-0C6A-7A8C-F31E-A9D60E2D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48" y="598345"/>
            <a:ext cx="9079198" cy="59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C2242-627E-4987-5921-B27714F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96AAE7-BE00-6698-8DF9-2286E4FF2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EDBC969-E766-E814-A299-B5D8C8AA22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0FD75AF-DDAC-DF4A-C9CF-1FBC9DF6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4" y="1729553"/>
            <a:ext cx="10133621" cy="39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0783-A904-B217-AB3A-1D29FAA62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E4841B-56A9-8CB8-BD5C-EA31CC83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6E1F67-3FF7-2A43-D993-A765CDBE5B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E687A7C-5F15-3A82-79A0-01480067BA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A539B-45AE-CFD1-65DF-2A4B02B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8" y="1556962"/>
            <a:ext cx="10644471" cy="42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2FAEE-89B7-59F0-0468-2749E838C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843F0E-8D3B-7F11-8136-BB4CDBFD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40399A-CA9E-674B-026C-1FB316591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7CFE380-7F8D-4C9E-4E90-E6C48DBB8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A91B0ED-16C5-5A22-AAE7-4281C8F6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29" y="966390"/>
            <a:ext cx="8704762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1396-47B7-D473-C5E3-084DB8A99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752747-C710-45CD-E1B2-90053F37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3FEBBA4-3AFE-6659-70AF-AF30415407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37802" y="1134592"/>
            <a:ext cx="5385099" cy="5385099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96A74B3-DCA2-C944-D26D-393FE0B7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40" y="1103499"/>
            <a:ext cx="8122160" cy="3350726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C79843-2FFF-4393-AAB2-12E91267C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16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10FC-A8FA-D97A-AD34-E3BC8B6FA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CF037-B7C4-2BEB-7ABF-2B3A4966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440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DAA8A08-0312-3C2F-88AC-C7F6F2620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37802" y="1134592"/>
            <a:ext cx="5385099" cy="5385099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933A0CA-7257-F6E2-0D01-0BC21D92D6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AB3BBF4-0056-5AA3-7996-A41673C5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09" y="381381"/>
            <a:ext cx="8752381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63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Logoikon for Kulturtanken">
            <a:extLst>
              <a:ext uri="{FF2B5EF4-FFF2-40B4-BE49-F238E27FC236}">
                <a16:creationId xmlns:a16="http://schemas.microsoft.com/office/drawing/2014/main" id="{160CA432-16D9-AEE1-7545-BADF08FA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272" y="1629786"/>
            <a:ext cx="3598428" cy="35984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BFB50F-118E-4F63-A781-B9BC25BB0D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5500" y="1472185"/>
            <a:ext cx="4772025" cy="1956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Takk for meg!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89F21C3-7BB3-21A2-047A-062425A2A69C}"/>
              </a:ext>
            </a:extLst>
          </p:cNvPr>
          <p:cNvSpPr txBox="1">
            <a:spLocks/>
          </p:cNvSpPr>
          <p:nvPr/>
        </p:nvSpPr>
        <p:spPr>
          <a:xfrm>
            <a:off x="5905500" y="3511296"/>
            <a:ext cx="4772024" cy="1799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Anders Tollefsen</a:t>
            </a:r>
            <a:b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</a:br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at</a:t>
            </a:r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@kulturtanken.no</a:t>
            </a:r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Følg oss på Facebook, Instagram og LinkedIn! </a:t>
            </a:r>
            <a:endParaRPr lang="en-US" sz="1800" noProof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9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Logo for Kulturtanken">
            <a:extLst>
              <a:ext uri="{FF2B5EF4-FFF2-40B4-BE49-F238E27FC236}">
                <a16:creationId xmlns:a16="http://schemas.microsoft.com/office/drawing/2014/main" id="{F1975B2E-2DCF-0BE0-DCA0-177C3786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680" y="2775440"/>
            <a:ext cx="5120640" cy="13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99DAA6-FEA1-C403-E5C7-989F9D5EA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6C48F5-4B19-36A3-5A61-D378CC743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BF33E8C-43D4-7C86-3AA6-447F7FD0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73" y="295060"/>
            <a:ext cx="8066186" cy="6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A2FCB-2079-96C8-6F61-11A9E4D4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1C4E31-0674-1EE7-67C6-0FE8FD699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114804D-3601-1B9C-4E73-682BD6C2C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56F35B9-ECFE-CBDE-D1A4-38420EBF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34" y="1262575"/>
            <a:ext cx="8669744" cy="30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69327-29F2-1B55-F1A1-A149E946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20FDD-2FEE-F379-937D-7F25E862B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6936C8-745D-DD4C-4822-39F63C70E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2EE2B18-7E28-571A-A526-17044CCB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91" y="103474"/>
            <a:ext cx="8528887" cy="66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CA02A-B214-D53E-9291-802F9AC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D565E0-F72A-B988-C347-4F6E8E497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B5F180-AF8A-0B78-ABC6-5253F8C63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EEE0822-7D5A-60B5-6F8B-8AAE2093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14" y="1790905"/>
            <a:ext cx="8828571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8208F-1161-5113-3A46-52138973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ED2B4C-9387-B08B-B4CF-6F238062D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E812A5-908F-50C3-2EEE-18D5AC831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8FACC1D-16C0-4F4C-62DC-F5B132A04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95" y="1876619"/>
            <a:ext cx="8723809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F24DAD8-A1B3-7D40-7F58-8E6562A6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095A9E6-7D2C-DFBC-FA46-7FE66F19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6BBF15-04F1-964C-D4BC-4F644D163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432684-BAB8-B7B7-FF4B-B0AF9404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61" y="29294"/>
            <a:ext cx="8357422" cy="67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334BC-3F89-3949-34A4-4A3BA724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9B3AB1EB-3227-8FE3-7437-D9AC81A6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4F84ED4-6823-C095-CE65-610EC0BB0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1E86DA9-21A3-9EE1-5AF1-AF40BC59B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FC574F9-0C3A-ED44-2D4A-F52275D8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9" y="197073"/>
            <a:ext cx="8800000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14194"/>
      </p:ext>
    </p:extLst>
  </p:cSld>
  <p:clrMapOvr>
    <a:masterClrMapping/>
  </p:clrMapOvr>
</p:sld>
</file>

<file path=ppt/theme/theme1.xml><?xml version="1.0" encoding="utf-8"?>
<a:theme xmlns:a="http://schemas.openxmlformats.org/drawingml/2006/main" name="KT grønn palett">
  <a:themeElements>
    <a:clrScheme name="KT grønn palett">
      <a:dk1>
        <a:srgbClr val="000000"/>
      </a:dk1>
      <a:lt1>
        <a:srgbClr val="FFFFFF"/>
      </a:lt1>
      <a:dk2>
        <a:srgbClr val="073941"/>
      </a:dk2>
      <a:lt2>
        <a:srgbClr val="CEEDDD"/>
      </a:lt2>
      <a:accent1>
        <a:srgbClr val="F8F9BB"/>
      </a:accent1>
      <a:accent2>
        <a:srgbClr val="FFE300"/>
      </a:accent2>
      <a:accent3>
        <a:srgbClr val="127585"/>
      </a:accent3>
      <a:accent4>
        <a:srgbClr val="55C8A8"/>
      </a:accent4>
      <a:accent5>
        <a:srgbClr val="A3D8BF"/>
      </a:accent5>
      <a:accent6>
        <a:srgbClr val="FFE300"/>
      </a:accent6>
      <a:hlink>
        <a:srgbClr val="127585"/>
      </a:hlink>
      <a:folHlink>
        <a:srgbClr val="55C8A8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085B2654-75FA-4B62-A14C-E5A56217F0CD}"/>
    </a:ext>
  </a:extLst>
</a:theme>
</file>

<file path=ppt/theme/theme2.xml><?xml version="1.0" encoding="utf-8"?>
<a:theme xmlns:a="http://schemas.openxmlformats.org/drawingml/2006/main" name="KT oransje palett">
  <a:themeElements>
    <a:clrScheme name="KT oransje palett">
      <a:dk1>
        <a:srgbClr val="000000"/>
      </a:dk1>
      <a:lt1>
        <a:srgbClr val="FFFFFF"/>
      </a:lt1>
      <a:dk2>
        <a:srgbClr val="661516"/>
      </a:dk2>
      <a:lt2>
        <a:srgbClr val="FCE7D4"/>
      </a:lt2>
      <a:accent1>
        <a:srgbClr val="E4151E"/>
      </a:accent1>
      <a:accent2>
        <a:srgbClr val="D64400"/>
      </a:accent2>
      <a:accent3>
        <a:srgbClr val="EB6446"/>
      </a:accent3>
      <a:accent4>
        <a:srgbClr val="F9A148"/>
      </a:accent4>
      <a:accent5>
        <a:srgbClr val="FAB36B"/>
      </a:accent5>
      <a:accent6>
        <a:srgbClr val="FFB3D9"/>
      </a:accent6>
      <a:hlink>
        <a:srgbClr val="D64400"/>
      </a:hlink>
      <a:folHlink>
        <a:srgbClr val="EB6446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D2081F83-9C45-404F-9F46-137288C55B4A}"/>
    </a:ext>
  </a:extLst>
</a:theme>
</file>

<file path=ppt/theme/theme3.xml><?xml version="1.0" encoding="utf-8"?>
<a:theme xmlns:a="http://schemas.openxmlformats.org/drawingml/2006/main" name="KT blå palett">
  <a:themeElements>
    <a:clrScheme name="KT blå palett">
      <a:dk1>
        <a:srgbClr val="000000"/>
      </a:dk1>
      <a:lt1>
        <a:srgbClr val="FFFFFF"/>
      </a:lt1>
      <a:dk2>
        <a:srgbClr val="0E2377"/>
      </a:dk2>
      <a:lt2>
        <a:srgbClr val="D3E9F4"/>
      </a:lt2>
      <a:accent1>
        <a:srgbClr val="2448CC"/>
      </a:accent1>
      <a:accent2>
        <a:srgbClr val="92C6F4"/>
      </a:accent2>
      <a:accent3>
        <a:srgbClr val="FF8DBB"/>
      </a:accent3>
      <a:accent4>
        <a:srgbClr val="FFB3D9"/>
      </a:accent4>
      <a:accent5>
        <a:srgbClr val="F9A148"/>
      </a:accent5>
      <a:accent6>
        <a:srgbClr val="FAB36B"/>
      </a:accent6>
      <a:hlink>
        <a:srgbClr val="2448CC"/>
      </a:hlink>
      <a:folHlink>
        <a:srgbClr val="92C6F4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BBF256CB-4B20-4089-941F-94EB595BCE92}"/>
    </a:ext>
  </a:extLst>
</a:theme>
</file>

<file path=ppt/theme/theme4.xml><?xml version="1.0" encoding="utf-8"?>
<a:theme xmlns:a="http://schemas.openxmlformats.org/drawingml/2006/main" name="KT lilla palett">
  <a:themeElements>
    <a:clrScheme name="KT lilla palett">
      <a:dk1>
        <a:srgbClr val="000000"/>
      </a:dk1>
      <a:lt1>
        <a:srgbClr val="FFFFFF"/>
      </a:lt1>
      <a:dk2>
        <a:srgbClr val="2D0C42"/>
      </a:dk2>
      <a:lt2>
        <a:srgbClr val="FFE1F0"/>
      </a:lt2>
      <a:accent1>
        <a:srgbClr val="B957DD"/>
      </a:accent1>
      <a:accent2>
        <a:srgbClr val="DB71D8"/>
      </a:accent2>
      <a:accent3>
        <a:srgbClr val="EFC7FC"/>
      </a:accent3>
      <a:accent4>
        <a:srgbClr val="FF8DBB"/>
      </a:accent4>
      <a:accent5>
        <a:srgbClr val="FFB3D9"/>
      </a:accent5>
      <a:accent6>
        <a:srgbClr val="FAB36B"/>
      </a:accent6>
      <a:hlink>
        <a:srgbClr val="2D0C42"/>
      </a:hlink>
      <a:folHlink>
        <a:srgbClr val="B957DD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189E1A94-FC9D-4D16-844A-F97175D77D4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ce76575-38c3-46ac-ad1b-55adf32b96aa}" enabled="0" method="" siteId="{5ce76575-38c3-46ac-ad1b-55adf32b96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Kulturtanken - generell mal 2025_v1</Template>
  <TotalTime>1878</TotalTime>
  <Words>254</Words>
  <Application>Microsoft Office PowerPoint</Application>
  <PresentationFormat>Widescreen</PresentationFormat>
  <Paragraphs>41</Paragraphs>
  <Slides>27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27</vt:i4>
      </vt:variant>
    </vt:vector>
  </HeadingPairs>
  <TitlesOfParts>
    <vt:vector size="37" baseType="lpstr">
      <vt:lpstr>Wingdings</vt:lpstr>
      <vt:lpstr>Times New Roman</vt:lpstr>
      <vt:lpstr>Arial</vt:lpstr>
      <vt:lpstr>Merriweather</vt:lpstr>
      <vt:lpstr>Calibri</vt:lpstr>
      <vt:lpstr>Aptos</vt:lpstr>
      <vt:lpstr>KT grønn palett</vt:lpstr>
      <vt:lpstr>KT oransje palett</vt:lpstr>
      <vt:lpstr>KT blå palett</vt:lpstr>
      <vt:lpstr>KT lilla palett</vt:lpstr>
      <vt:lpstr>Presentasjon brukerundersøkelse DKS-portalen 2024</vt:lpstr>
      <vt:lpstr>Hensikt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  <vt:lpstr> </vt:lpstr>
      <vt:lpstr> </vt:lpstr>
      <vt:lpstr>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</vt:lpstr>
      <vt:lpstr>PowerPoint-presentasjon</vt:lpstr>
    </vt:vector>
  </TitlesOfParts>
  <Company>CCM - 365 apps for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Fosheim Brandsborg</dc:creator>
  <cp:lastModifiedBy>Anders Tollefsen</cp:lastModifiedBy>
  <cp:revision>2</cp:revision>
  <dcterms:created xsi:type="dcterms:W3CDTF">2024-12-11T14:49:08Z</dcterms:created>
  <dcterms:modified xsi:type="dcterms:W3CDTF">2025-02-21T12:42:55Z</dcterms:modified>
</cp:coreProperties>
</file>