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4"/>
  </p:notesMasterIdLst>
  <p:sldIdLst>
    <p:sldId id="289" r:id="rId5"/>
    <p:sldId id="264" r:id="rId6"/>
    <p:sldId id="269" r:id="rId7"/>
    <p:sldId id="275" r:id="rId8"/>
    <p:sldId id="280" r:id="rId9"/>
    <p:sldId id="270" r:id="rId10"/>
    <p:sldId id="277" r:id="rId11"/>
    <p:sldId id="278" r:id="rId12"/>
    <p:sldId id="281" r:id="rId13"/>
    <p:sldId id="272" r:id="rId14"/>
    <p:sldId id="276" r:id="rId15"/>
    <p:sldId id="286" r:id="rId16"/>
    <p:sldId id="287" r:id="rId17"/>
    <p:sldId id="261" r:id="rId18"/>
    <p:sldId id="294" r:id="rId19"/>
    <p:sldId id="296" r:id="rId20"/>
    <p:sldId id="297" r:id="rId21"/>
    <p:sldId id="271" r:id="rId22"/>
    <p:sldId id="282" r:id="rId23"/>
    <p:sldId id="283" r:id="rId24"/>
    <p:sldId id="284" r:id="rId25"/>
    <p:sldId id="285" r:id="rId26"/>
    <p:sldId id="256" r:id="rId27"/>
    <p:sldId id="260" r:id="rId28"/>
    <p:sldId id="263" r:id="rId29"/>
    <p:sldId id="265" r:id="rId30"/>
    <p:sldId id="273" r:id="rId31"/>
    <p:sldId id="293" r:id="rId32"/>
    <p:sldId id="291" r:id="rId33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E5FF"/>
    <a:srgbClr val="EEFFF7"/>
    <a:srgbClr val="B03EFF"/>
    <a:srgbClr val="FFA5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398"/>
    <p:restoredTop sz="96190"/>
  </p:normalViewPr>
  <p:slideViewPr>
    <p:cSldViewPr snapToGrid="0">
      <p:cViewPr varScale="1">
        <p:scale>
          <a:sx n="116" d="100"/>
          <a:sy n="116" d="100"/>
        </p:scale>
        <p:origin x="208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microsoft.com/office/2016/11/relationships/changesInfo" Target="changesInfos/changesInfo1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ørgen Greiner" userId="48edf47c-36ba-4a70-9c03-fd145c6a2657" providerId="ADAL" clId="{119E18D1-42DD-6E4C-87FF-D369E05E9BAB}"/>
    <pc:docChg chg="delSld">
      <pc:chgData name="Jørgen Greiner" userId="48edf47c-36ba-4a70-9c03-fd145c6a2657" providerId="ADAL" clId="{119E18D1-42DD-6E4C-87FF-D369E05E9BAB}" dt="2025-04-10T07:25:40.785" v="4" actId="2696"/>
      <pc:docMkLst>
        <pc:docMk/>
      </pc:docMkLst>
      <pc:sldChg chg="del">
        <pc:chgData name="Jørgen Greiner" userId="48edf47c-36ba-4a70-9c03-fd145c6a2657" providerId="ADAL" clId="{119E18D1-42DD-6E4C-87FF-D369E05E9BAB}" dt="2025-04-10T07:25:38.790" v="3" actId="2696"/>
        <pc:sldMkLst>
          <pc:docMk/>
          <pc:sldMk cId="2312694631" sldId="259"/>
        </pc:sldMkLst>
      </pc:sldChg>
      <pc:sldChg chg="del">
        <pc:chgData name="Jørgen Greiner" userId="48edf47c-36ba-4a70-9c03-fd145c6a2657" providerId="ADAL" clId="{119E18D1-42DD-6E4C-87FF-D369E05E9BAB}" dt="2025-04-10T07:25:21.172" v="0" actId="2696"/>
        <pc:sldMkLst>
          <pc:docMk/>
          <pc:sldMk cId="859090994" sldId="288"/>
        </pc:sldMkLst>
      </pc:sldChg>
      <pc:sldChg chg="del">
        <pc:chgData name="Jørgen Greiner" userId="48edf47c-36ba-4a70-9c03-fd145c6a2657" providerId="ADAL" clId="{119E18D1-42DD-6E4C-87FF-D369E05E9BAB}" dt="2025-04-10T07:25:22.303" v="1" actId="2696"/>
        <pc:sldMkLst>
          <pc:docMk/>
          <pc:sldMk cId="2061032895" sldId="290"/>
        </pc:sldMkLst>
      </pc:sldChg>
      <pc:sldChg chg="del">
        <pc:chgData name="Jørgen Greiner" userId="48edf47c-36ba-4a70-9c03-fd145c6a2657" providerId="ADAL" clId="{119E18D1-42DD-6E4C-87FF-D369E05E9BAB}" dt="2025-04-10T07:25:40.785" v="4" actId="2696"/>
        <pc:sldMkLst>
          <pc:docMk/>
          <pc:sldMk cId="2276104247" sldId="292"/>
        </pc:sldMkLst>
      </pc:sldChg>
      <pc:sldChg chg="del">
        <pc:chgData name="Jørgen Greiner" userId="48edf47c-36ba-4a70-9c03-fd145c6a2657" providerId="ADAL" clId="{119E18D1-42DD-6E4C-87FF-D369E05E9BAB}" dt="2025-04-10T07:25:23.129" v="2" actId="2696"/>
        <pc:sldMkLst>
          <pc:docMk/>
          <pc:sldMk cId="3587180934" sldId="295"/>
        </pc:sldMkLst>
      </pc:sldChg>
    </pc:docChg>
  </pc:docChgLst>
  <pc:docChgLst>
    <pc:chgData name="Thomas Andre Fritsø" userId="S::thomasfr@bfk.no::90b93fb9-c61a-4624-b1ae-bf98bc015ad9" providerId="AD" clId="Web-{2E1C187A-E93B-10A5-0FB2-8CA20B1218AA}"/>
    <pc:docChg chg="mod">
      <pc:chgData name="Thomas Andre Fritsø" userId="S::thomasfr@bfk.no::90b93fb9-c61a-4624-b1ae-bf98bc015ad9" providerId="AD" clId="Web-{2E1C187A-E93B-10A5-0FB2-8CA20B1218AA}" dt="2025-04-10T06:44:14.346" v="0" actId="33475"/>
      <pc:docMkLst>
        <pc:docMk/>
      </pc:docMkLst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3BB597-EE31-FA44-9C90-E6F165CB6CDA}" type="datetimeFigureOut">
              <a:rPr lang="nb-NO" smtClean="0"/>
              <a:t>10.04.2025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EE3958-2156-354A-B88C-31A3E1220938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95541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EE3958-2156-354A-B88C-31A3E1220938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7609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A5F1201-662F-3239-F5B2-B04BF2ACA8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3A1A1AB8-AF90-F6DA-7083-A45AF788EE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2742B4FB-2FF8-DB7F-8ACA-454C6492C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5EDA6-A1CF-8442-B312-573520206631}" type="datetimeFigureOut">
              <a:rPr lang="nb-NO" smtClean="0"/>
              <a:t>10.04.2025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E761B30-F9E1-918C-2846-9DE920777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FF76BBA-C426-03F8-BE66-2861D008F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96F8-29E4-CB42-B1F9-29624AAC696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19381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80FC5FD-EB65-32C8-FCBB-A902C09D5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8158FAC9-0D53-15B9-5C7B-0C43E6C123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CCFDB2B-ADFD-A1C1-E07F-C6F4C1866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5EDA6-A1CF-8442-B312-573520206631}" type="datetimeFigureOut">
              <a:rPr lang="nb-NO" smtClean="0"/>
              <a:t>10.04.2025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FBB4CCE-1443-8DE0-E304-4771162DD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8009A1C4-1072-961D-EBF5-92189FE56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96F8-29E4-CB42-B1F9-29624AAC696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8006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A5DF7C53-9F83-509D-DD90-DBFF353486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E710AD72-8880-FF5B-E1E9-92F1098AAD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09FC99E-A9BF-A0AA-52C2-4F27B576C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5EDA6-A1CF-8442-B312-573520206631}" type="datetimeFigureOut">
              <a:rPr lang="nb-NO" smtClean="0"/>
              <a:t>10.04.2025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B88CC33-8B66-11F8-18A0-343364C31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172A9E34-D37B-8A73-D3E7-CB46A76E2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96F8-29E4-CB42-B1F9-29624AAC696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8744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E31B353-21C6-00AB-9FD3-7819CED68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375C27B-51A1-99A0-8E8E-044820B1E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B7FB50A-6519-8A29-CA71-9ACCED7BC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5EDA6-A1CF-8442-B312-573520206631}" type="datetimeFigureOut">
              <a:rPr lang="nb-NO" smtClean="0"/>
              <a:t>10.04.2025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8A423F9-F4CB-FA5C-38CD-716580C6E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F0F0267-DB13-C0F5-0551-E60594D95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96F8-29E4-CB42-B1F9-29624AAC696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8316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BBD09F0-693D-28F6-F74E-4AE92722F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9FF5EB2E-3485-3DF8-81D3-4595AA184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5810DC01-F07C-5CFF-D54D-40DA7CC5C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5EDA6-A1CF-8442-B312-573520206631}" type="datetimeFigureOut">
              <a:rPr lang="nb-NO" smtClean="0"/>
              <a:t>10.04.2025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B05E04C-19C6-03FA-B129-ACFF33E36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EFFA77A-68FE-5D7E-AAEE-21D1AD9A2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96F8-29E4-CB42-B1F9-29624AAC696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50214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5C96C238-73F2-9DE1-9789-DC61C4968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2E7EFC8-3C82-05A8-045F-E70D44B5EB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B7ACD24-9448-6E0E-BE85-56AC09E12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BB4591A-79AF-D2AF-41D8-EC2944C43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5EDA6-A1CF-8442-B312-573520206631}" type="datetimeFigureOut">
              <a:rPr lang="nb-NO" smtClean="0"/>
              <a:t>10.04.2025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A61EF4E8-6175-645B-59C1-70B802AC1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40D5D9DA-ABC8-D154-36C6-7FBBE2B5E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96F8-29E4-CB42-B1F9-29624AAC696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1253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2F488F9-00AC-4DF4-0605-F61C8E292A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872FBD0-C26A-701E-A506-413CFF50C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5ADBF48-6948-F9DC-5CEC-A258B8F037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9EAD82F-742D-0430-3A9E-29E32A19D8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CB50DD57-1D2A-5568-278F-3B9129FEA7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C8608057-CA61-5549-D264-AB563E1DA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5EDA6-A1CF-8442-B312-573520206631}" type="datetimeFigureOut">
              <a:rPr lang="nb-NO" smtClean="0"/>
              <a:t>10.04.2025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6D46B5DF-1E28-8A12-A9D8-DE45C0799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CA42FA94-AE55-C912-8A89-5D01BCD23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96F8-29E4-CB42-B1F9-29624AAC696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28384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A95B5F1-F0EA-4DE0-AF65-3179ED1A1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06DB7294-BBF8-0E96-B074-0ABB3945F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5EDA6-A1CF-8442-B312-573520206631}" type="datetimeFigureOut">
              <a:rPr lang="nb-NO" smtClean="0"/>
              <a:t>10.04.2025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220E42F5-AA4B-C428-1A3C-49C83D392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7E32A8A3-5CD4-3575-B434-52358C38C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96F8-29E4-CB42-B1F9-29624AAC696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55374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90BE58F-DED1-6328-852C-978554B49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5EDA6-A1CF-8442-B312-573520206631}" type="datetimeFigureOut">
              <a:rPr lang="nb-NO" smtClean="0"/>
              <a:t>10.04.2025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104C7FE-2646-7BD7-5084-EE5CA5530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836682D-F9BF-FC5F-5360-76FB69FA3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96F8-29E4-CB42-B1F9-29624AAC696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3506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6C7A302-638B-2DEE-A2B5-7967A19E9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376F5D7-1C6E-CB55-D4FC-89BA01D3C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924D60E-13DF-1F77-F2E4-BC46915285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605D24FE-0EF4-701B-3644-0DABEAFB2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5EDA6-A1CF-8442-B312-573520206631}" type="datetimeFigureOut">
              <a:rPr lang="nb-NO" smtClean="0"/>
              <a:t>10.04.2025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D17E5D1-97B6-6012-0BC9-C9D036AD5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A9A184E6-5879-2C33-63E0-26F860E4A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96F8-29E4-CB42-B1F9-29624AAC696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0701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0C56401-8F97-33A2-D4A5-F41E33FB1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1789CCAC-37B5-D402-AD86-D638AF688A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99B23DE-EEF2-C8E8-4D98-8B0E912878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810C4A9A-0ADF-E9B7-F182-2D9721808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5EDA6-A1CF-8442-B312-573520206631}" type="datetimeFigureOut">
              <a:rPr lang="nb-NO" smtClean="0"/>
              <a:t>10.04.2025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2944C0A1-C7DD-A465-EEC3-3995A1B22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77C2131D-E428-C513-13D2-DDBE916A4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96F8-29E4-CB42-B1F9-29624AAC696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8531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5393B9E0-2E53-5362-750D-1D88F7FE7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70DBCBE-6756-D8CB-00E7-8BC94E51E3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4EDDB027-22DE-05D3-383A-B42E89D0E2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05EDA6-A1CF-8442-B312-573520206631}" type="datetimeFigureOut">
              <a:rPr lang="nb-NO" smtClean="0"/>
              <a:t>10.04.2025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9E9243A-7BEE-1B21-549A-A489F911F1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D419FE2-314F-B665-511C-BD0F28126A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A896F8-29E4-CB42-B1F9-29624AAC696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6271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Friform 7">
            <a:extLst>
              <a:ext uri="{FF2B5EF4-FFF2-40B4-BE49-F238E27FC236}">
                <a16:creationId xmlns:a16="http://schemas.microsoft.com/office/drawing/2014/main" id="{4AF09B1F-EB9A-22DA-10BC-2DBADA0F5975}"/>
              </a:ext>
            </a:extLst>
          </p:cNvPr>
          <p:cNvSpPr/>
          <p:nvPr/>
        </p:nvSpPr>
        <p:spPr>
          <a:xfrm rot="2700000">
            <a:off x="8046135" y="-717266"/>
            <a:ext cx="8291730" cy="8292532"/>
          </a:xfrm>
          <a:custGeom>
            <a:avLst/>
            <a:gdLst>
              <a:gd name="connsiteX0" fmla="*/ 4145414 w 5530077"/>
              <a:gd name="connsiteY0" fmla="*/ 2850214 h 5530612"/>
              <a:gd name="connsiteX1" fmla="*/ 5530077 w 5530077"/>
              <a:gd name="connsiteY1" fmla="*/ 2850214 h 5530612"/>
              <a:gd name="connsiteX2" fmla="*/ 5520066 w 5530077"/>
              <a:gd name="connsiteY2" fmla="*/ 3048454 h 5530612"/>
              <a:gd name="connsiteX3" fmla="*/ 3030714 w 5530077"/>
              <a:gd name="connsiteY3" fmla="*/ 5522053 h 5530612"/>
              <a:gd name="connsiteX4" fmla="*/ 2849945 w 5530077"/>
              <a:gd name="connsiteY4" fmla="*/ 5530612 h 5530612"/>
              <a:gd name="connsiteX5" fmla="*/ 2849945 w 5530077"/>
              <a:gd name="connsiteY5" fmla="*/ 4145949 h 5530612"/>
              <a:gd name="connsiteX6" fmla="*/ 2897876 w 5530077"/>
              <a:gd name="connsiteY6" fmla="*/ 4143680 h 5530612"/>
              <a:gd name="connsiteX7" fmla="*/ 4142552 w 5530077"/>
              <a:gd name="connsiteY7" fmla="*/ 2906880 h 5530612"/>
              <a:gd name="connsiteX8" fmla="*/ 0 w 5530077"/>
              <a:gd name="connsiteY8" fmla="*/ 2850214 h 5530612"/>
              <a:gd name="connsiteX9" fmla="*/ 1384663 w 5530077"/>
              <a:gd name="connsiteY9" fmla="*/ 2850214 h 5530612"/>
              <a:gd name="connsiteX10" fmla="*/ 1387524 w 5530077"/>
              <a:gd name="connsiteY10" fmla="*/ 2906880 h 5530612"/>
              <a:gd name="connsiteX11" fmla="*/ 2632200 w 5530077"/>
              <a:gd name="connsiteY11" fmla="*/ 4143680 h 5530612"/>
              <a:gd name="connsiteX12" fmla="*/ 2680128 w 5530077"/>
              <a:gd name="connsiteY12" fmla="*/ 4145949 h 5530612"/>
              <a:gd name="connsiteX13" fmla="*/ 2680128 w 5530077"/>
              <a:gd name="connsiteY13" fmla="*/ 5530612 h 5530612"/>
              <a:gd name="connsiteX14" fmla="*/ 2499362 w 5530077"/>
              <a:gd name="connsiteY14" fmla="*/ 5522053 h 5530612"/>
              <a:gd name="connsiteX15" fmla="*/ 10010 w 5530077"/>
              <a:gd name="connsiteY15" fmla="*/ 3048454 h 5530612"/>
              <a:gd name="connsiteX16" fmla="*/ 2680128 w 5530077"/>
              <a:gd name="connsiteY16" fmla="*/ 1 h 5530612"/>
              <a:gd name="connsiteX17" fmla="*/ 2680128 w 5530077"/>
              <a:gd name="connsiteY17" fmla="*/ 1384664 h 5530612"/>
              <a:gd name="connsiteX18" fmla="*/ 2632200 w 5530077"/>
              <a:gd name="connsiteY18" fmla="*/ 1386933 h 5530612"/>
              <a:gd name="connsiteX19" fmla="*/ 1387524 w 5530077"/>
              <a:gd name="connsiteY19" fmla="*/ 2623732 h 5530612"/>
              <a:gd name="connsiteX20" fmla="*/ 1384663 w 5530077"/>
              <a:gd name="connsiteY20" fmla="*/ 2680397 h 5530612"/>
              <a:gd name="connsiteX21" fmla="*/ 0 w 5530077"/>
              <a:gd name="connsiteY21" fmla="*/ 2680397 h 5530612"/>
              <a:gd name="connsiteX22" fmla="*/ 10010 w 5530077"/>
              <a:gd name="connsiteY22" fmla="*/ 2482159 h 5530612"/>
              <a:gd name="connsiteX23" fmla="*/ 2499362 w 5530077"/>
              <a:gd name="connsiteY23" fmla="*/ 8559 h 5530612"/>
              <a:gd name="connsiteX24" fmla="*/ 2849945 w 5530077"/>
              <a:gd name="connsiteY24" fmla="*/ 0 h 5530612"/>
              <a:gd name="connsiteX25" fmla="*/ 3030714 w 5530077"/>
              <a:gd name="connsiteY25" fmla="*/ 8559 h 5530612"/>
              <a:gd name="connsiteX26" fmla="*/ 5520066 w 5530077"/>
              <a:gd name="connsiteY26" fmla="*/ 2482159 h 5530612"/>
              <a:gd name="connsiteX27" fmla="*/ 5530076 w 5530077"/>
              <a:gd name="connsiteY27" fmla="*/ 2680397 h 5530612"/>
              <a:gd name="connsiteX28" fmla="*/ 4145413 w 5530077"/>
              <a:gd name="connsiteY28" fmla="*/ 2680397 h 5530612"/>
              <a:gd name="connsiteX29" fmla="*/ 4142552 w 5530077"/>
              <a:gd name="connsiteY29" fmla="*/ 2623732 h 5530612"/>
              <a:gd name="connsiteX30" fmla="*/ 2897876 w 5530077"/>
              <a:gd name="connsiteY30" fmla="*/ 1386933 h 5530612"/>
              <a:gd name="connsiteX31" fmla="*/ 2849945 w 5530077"/>
              <a:gd name="connsiteY31" fmla="*/ 1384663 h 553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530077" h="5530612">
                <a:moveTo>
                  <a:pt x="4145414" y="2850214"/>
                </a:moveTo>
                <a:lnTo>
                  <a:pt x="5530077" y="2850214"/>
                </a:lnTo>
                <a:lnTo>
                  <a:pt x="5520066" y="3048454"/>
                </a:lnTo>
                <a:cubicBezTo>
                  <a:pt x="5387113" y="4357626"/>
                  <a:pt x="4342269" y="5397218"/>
                  <a:pt x="3030714" y="5522053"/>
                </a:cubicBezTo>
                <a:lnTo>
                  <a:pt x="2849945" y="5530612"/>
                </a:lnTo>
                <a:lnTo>
                  <a:pt x="2849945" y="4145949"/>
                </a:lnTo>
                <a:lnTo>
                  <a:pt x="2897876" y="4143680"/>
                </a:lnTo>
                <a:cubicBezTo>
                  <a:pt x="3553653" y="4081262"/>
                  <a:pt x="4076076" y="3561466"/>
                  <a:pt x="4142552" y="2906880"/>
                </a:cubicBezTo>
                <a:close/>
                <a:moveTo>
                  <a:pt x="0" y="2850214"/>
                </a:moveTo>
                <a:lnTo>
                  <a:pt x="1384663" y="2850214"/>
                </a:lnTo>
                <a:lnTo>
                  <a:pt x="1387524" y="2906880"/>
                </a:lnTo>
                <a:cubicBezTo>
                  <a:pt x="1454001" y="3561466"/>
                  <a:pt x="1976423" y="4081262"/>
                  <a:pt x="2632200" y="4143680"/>
                </a:cubicBezTo>
                <a:lnTo>
                  <a:pt x="2680128" y="4145949"/>
                </a:lnTo>
                <a:lnTo>
                  <a:pt x="2680128" y="5530612"/>
                </a:lnTo>
                <a:lnTo>
                  <a:pt x="2499362" y="5522053"/>
                </a:lnTo>
                <a:cubicBezTo>
                  <a:pt x="1187807" y="5397218"/>
                  <a:pt x="142964" y="4357626"/>
                  <a:pt x="10010" y="3048454"/>
                </a:cubicBezTo>
                <a:close/>
                <a:moveTo>
                  <a:pt x="2680128" y="1"/>
                </a:moveTo>
                <a:lnTo>
                  <a:pt x="2680128" y="1384664"/>
                </a:lnTo>
                <a:lnTo>
                  <a:pt x="2632200" y="1386933"/>
                </a:lnTo>
                <a:cubicBezTo>
                  <a:pt x="1976423" y="1449350"/>
                  <a:pt x="1454001" y="1969147"/>
                  <a:pt x="1387524" y="2623732"/>
                </a:cubicBezTo>
                <a:lnTo>
                  <a:pt x="1384663" y="2680397"/>
                </a:lnTo>
                <a:lnTo>
                  <a:pt x="0" y="2680397"/>
                </a:lnTo>
                <a:lnTo>
                  <a:pt x="10010" y="2482159"/>
                </a:lnTo>
                <a:cubicBezTo>
                  <a:pt x="142964" y="1172987"/>
                  <a:pt x="1187807" y="133394"/>
                  <a:pt x="2499362" y="8559"/>
                </a:cubicBezTo>
                <a:close/>
                <a:moveTo>
                  <a:pt x="2849945" y="0"/>
                </a:moveTo>
                <a:lnTo>
                  <a:pt x="3030714" y="8559"/>
                </a:lnTo>
                <a:cubicBezTo>
                  <a:pt x="4342269" y="133394"/>
                  <a:pt x="5387113" y="1172987"/>
                  <a:pt x="5520066" y="2482159"/>
                </a:cubicBezTo>
                <a:lnTo>
                  <a:pt x="5530076" y="2680397"/>
                </a:lnTo>
                <a:lnTo>
                  <a:pt x="4145413" y="2680397"/>
                </a:lnTo>
                <a:lnTo>
                  <a:pt x="4142552" y="2623732"/>
                </a:lnTo>
                <a:cubicBezTo>
                  <a:pt x="4076076" y="1969147"/>
                  <a:pt x="3553653" y="1449350"/>
                  <a:pt x="2897876" y="1386933"/>
                </a:cubicBezTo>
                <a:lnTo>
                  <a:pt x="2849945" y="1384663"/>
                </a:ln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 dirty="0">
              <a:solidFill>
                <a:schemeClr val="tx1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5DFD2599-9366-3463-16ED-8797ED7FCD39}"/>
              </a:ext>
            </a:extLst>
          </p:cNvPr>
          <p:cNvSpPr/>
          <p:nvPr/>
        </p:nvSpPr>
        <p:spPr>
          <a:xfrm>
            <a:off x="-136187" y="-175098"/>
            <a:ext cx="12587591" cy="7276289"/>
          </a:xfrm>
          <a:prstGeom prst="rect">
            <a:avLst/>
          </a:prstGeom>
          <a:solidFill>
            <a:schemeClr val="tx1">
              <a:alpha val="1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F9448960-227D-A780-E9EA-37EF7BC4C6EF}"/>
              </a:ext>
            </a:extLst>
          </p:cNvPr>
          <p:cNvSpPr txBox="1"/>
          <p:nvPr/>
        </p:nvSpPr>
        <p:spPr>
          <a:xfrm>
            <a:off x="750365" y="4815637"/>
            <a:ext cx="78877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0" dirty="0">
                <a:solidFill>
                  <a:schemeClr val="bg1"/>
                </a:solidFill>
                <a:latin typeface="Broadway" pitchFamily="82" charset="77"/>
              </a:rPr>
              <a:t>DKS 25/26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9DEC8BC8-17AD-BE73-DBA5-CCD063C04327}"/>
              </a:ext>
            </a:extLst>
          </p:cNvPr>
          <p:cNvSpPr txBox="1"/>
          <p:nvPr/>
        </p:nvSpPr>
        <p:spPr>
          <a:xfrm>
            <a:off x="750365" y="7101191"/>
            <a:ext cx="78877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0" dirty="0">
                <a:solidFill>
                  <a:schemeClr val="bg1"/>
                </a:solidFill>
                <a:latin typeface="Broadway" pitchFamily="82" charset="77"/>
              </a:rPr>
              <a:t>BUSS-</a:t>
            </a:r>
          </a:p>
          <a:p>
            <a:r>
              <a:rPr lang="nb-NO" sz="8000" dirty="0">
                <a:solidFill>
                  <a:schemeClr val="bg1"/>
                </a:solidFill>
                <a:latin typeface="Broadway" pitchFamily="82" charset="77"/>
              </a:rPr>
              <a:t>TRANSPORT</a:t>
            </a:r>
          </a:p>
        </p:txBody>
      </p:sp>
    </p:spTree>
    <p:extLst>
      <p:ext uri="{BB962C8B-B14F-4D97-AF65-F5344CB8AC3E}">
        <p14:creationId xmlns:p14="http://schemas.microsoft.com/office/powerpoint/2010/main" val="12346997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>
            <a:extLst>
              <a:ext uri="{FF2B5EF4-FFF2-40B4-BE49-F238E27FC236}">
                <a16:creationId xmlns:a16="http://schemas.microsoft.com/office/drawing/2014/main" id="{A5D015F1-AD63-2BA7-D115-9DA4AC881DFE}"/>
              </a:ext>
            </a:extLst>
          </p:cNvPr>
          <p:cNvSpPr txBox="1"/>
          <p:nvPr/>
        </p:nvSpPr>
        <p:spPr>
          <a:xfrm>
            <a:off x="826565" y="3124159"/>
            <a:ext cx="959378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0" dirty="0">
                <a:solidFill>
                  <a:schemeClr val="bg1"/>
                </a:solidFill>
                <a:latin typeface="Broadway" pitchFamily="82" charset="77"/>
              </a:rPr>
              <a:t>VISUELL KUNST</a:t>
            </a:r>
          </a:p>
        </p:txBody>
      </p:sp>
      <p:sp useBgFill="1">
        <p:nvSpPr>
          <p:cNvPr id="7" name="Friform 6">
            <a:extLst>
              <a:ext uri="{FF2B5EF4-FFF2-40B4-BE49-F238E27FC236}">
                <a16:creationId xmlns:a16="http://schemas.microsoft.com/office/drawing/2014/main" id="{4AC55B92-F1B5-72CE-F303-950795245354}"/>
              </a:ext>
            </a:extLst>
          </p:cNvPr>
          <p:cNvSpPr/>
          <p:nvPr/>
        </p:nvSpPr>
        <p:spPr>
          <a:xfrm rot="18900000">
            <a:off x="8046135" y="-717266"/>
            <a:ext cx="8291730" cy="8292532"/>
          </a:xfrm>
          <a:custGeom>
            <a:avLst/>
            <a:gdLst>
              <a:gd name="connsiteX0" fmla="*/ 4145414 w 5530077"/>
              <a:gd name="connsiteY0" fmla="*/ 2850214 h 5530612"/>
              <a:gd name="connsiteX1" fmla="*/ 5530077 w 5530077"/>
              <a:gd name="connsiteY1" fmla="*/ 2850214 h 5530612"/>
              <a:gd name="connsiteX2" fmla="*/ 5520066 w 5530077"/>
              <a:gd name="connsiteY2" fmla="*/ 3048454 h 5530612"/>
              <a:gd name="connsiteX3" fmla="*/ 3030714 w 5530077"/>
              <a:gd name="connsiteY3" fmla="*/ 5522053 h 5530612"/>
              <a:gd name="connsiteX4" fmla="*/ 2849945 w 5530077"/>
              <a:gd name="connsiteY4" fmla="*/ 5530612 h 5530612"/>
              <a:gd name="connsiteX5" fmla="*/ 2849945 w 5530077"/>
              <a:gd name="connsiteY5" fmla="*/ 4145949 h 5530612"/>
              <a:gd name="connsiteX6" fmla="*/ 2897876 w 5530077"/>
              <a:gd name="connsiteY6" fmla="*/ 4143680 h 5530612"/>
              <a:gd name="connsiteX7" fmla="*/ 4142552 w 5530077"/>
              <a:gd name="connsiteY7" fmla="*/ 2906880 h 5530612"/>
              <a:gd name="connsiteX8" fmla="*/ 0 w 5530077"/>
              <a:gd name="connsiteY8" fmla="*/ 2850214 h 5530612"/>
              <a:gd name="connsiteX9" fmla="*/ 1384663 w 5530077"/>
              <a:gd name="connsiteY9" fmla="*/ 2850214 h 5530612"/>
              <a:gd name="connsiteX10" fmla="*/ 1387524 w 5530077"/>
              <a:gd name="connsiteY10" fmla="*/ 2906880 h 5530612"/>
              <a:gd name="connsiteX11" fmla="*/ 2632200 w 5530077"/>
              <a:gd name="connsiteY11" fmla="*/ 4143680 h 5530612"/>
              <a:gd name="connsiteX12" fmla="*/ 2680128 w 5530077"/>
              <a:gd name="connsiteY12" fmla="*/ 4145949 h 5530612"/>
              <a:gd name="connsiteX13" fmla="*/ 2680128 w 5530077"/>
              <a:gd name="connsiteY13" fmla="*/ 5530612 h 5530612"/>
              <a:gd name="connsiteX14" fmla="*/ 2499362 w 5530077"/>
              <a:gd name="connsiteY14" fmla="*/ 5522053 h 5530612"/>
              <a:gd name="connsiteX15" fmla="*/ 10010 w 5530077"/>
              <a:gd name="connsiteY15" fmla="*/ 3048454 h 5530612"/>
              <a:gd name="connsiteX16" fmla="*/ 2680128 w 5530077"/>
              <a:gd name="connsiteY16" fmla="*/ 1 h 5530612"/>
              <a:gd name="connsiteX17" fmla="*/ 2680128 w 5530077"/>
              <a:gd name="connsiteY17" fmla="*/ 1384664 h 5530612"/>
              <a:gd name="connsiteX18" fmla="*/ 2632200 w 5530077"/>
              <a:gd name="connsiteY18" fmla="*/ 1386933 h 5530612"/>
              <a:gd name="connsiteX19" fmla="*/ 1387524 w 5530077"/>
              <a:gd name="connsiteY19" fmla="*/ 2623732 h 5530612"/>
              <a:gd name="connsiteX20" fmla="*/ 1384663 w 5530077"/>
              <a:gd name="connsiteY20" fmla="*/ 2680397 h 5530612"/>
              <a:gd name="connsiteX21" fmla="*/ 0 w 5530077"/>
              <a:gd name="connsiteY21" fmla="*/ 2680397 h 5530612"/>
              <a:gd name="connsiteX22" fmla="*/ 10010 w 5530077"/>
              <a:gd name="connsiteY22" fmla="*/ 2482159 h 5530612"/>
              <a:gd name="connsiteX23" fmla="*/ 2499362 w 5530077"/>
              <a:gd name="connsiteY23" fmla="*/ 8559 h 5530612"/>
              <a:gd name="connsiteX24" fmla="*/ 2849945 w 5530077"/>
              <a:gd name="connsiteY24" fmla="*/ 0 h 5530612"/>
              <a:gd name="connsiteX25" fmla="*/ 3030714 w 5530077"/>
              <a:gd name="connsiteY25" fmla="*/ 8559 h 5530612"/>
              <a:gd name="connsiteX26" fmla="*/ 5520066 w 5530077"/>
              <a:gd name="connsiteY26" fmla="*/ 2482159 h 5530612"/>
              <a:gd name="connsiteX27" fmla="*/ 5530076 w 5530077"/>
              <a:gd name="connsiteY27" fmla="*/ 2680397 h 5530612"/>
              <a:gd name="connsiteX28" fmla="*/ 4145413 w 5530077"/>
              <a:gd name="connsiteY28" fmla="*/ 2680397 h 5530612"/>
              <a:gd name="connsiteX29" fmla="*/ 4142552 w 5530077"/>
              <a:gd name="connsiteY29" fmla="*/ 2623732 h 5530612"/>
              <a:gd name="connsiteX30" fmla="*/ 2897876 w 5530077"/>
              <a:gd name="connsiteY30" fmla="*/ 1386933 h 5530612"/>
              <a:gd name="connsiteX31" fmla="*/ 2849945 w 5530077"/>
              <a:gd name="connsiteY31" fmla="*/ 1384663 h 553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530077" h="5530612">
                <a:moveTo>
                  <a:pt x="4145414" y="2850214"/>
                </a:moveTo>
                <a:lnTo>
                  <a:pt x="5530077" y="2850214"/>
                </a:lnTo>
                <a:lnTo>
                  <a:pt x="5520066" y="3048454"/>
                </a:lnTo>
                <a:cubicBezTo>
                  <a:pt x="5387113" y="4357626"/>
                  <a:pt x="4342269" y="5397218"/>
                  <a:pt x="3030714" y="5522053"/>
                </a:cubicBezTo>
                <a:lnTo>
                  <a:pt x="2849945" y="5530612"/>
                </a:lnTo>
                <a:lnTo>
                  <a:pt x="2849945" y="4145949"/>
                </a:lnTo>
                <a:lnTo>
                  <a:pt x="2897876" y="4143680"/>
                </a:lnTo>
                <a:cubicBezTo>
                  <a:pt x="3553653" y="4081262"/>
                  <a:pt x="4076076" y="3561466"/>
                  <a:pt x="4142552" y="2906880"/>
                </a:cubicBezTo>
                <a:close/>
                <a:moveTo>
                  <a:pt x="0" y="2850214"/>
                </a:moveTo>
                <a:lnTo>
                  <a:pt x="1384663" y="2850214"/>
                </a:lnTo>
                <a:lnTo>
                  <a:pt x="1387524" y="2906880"/>
                </a:lnTo>
                <a:cubicBezTo>
                  <a:pt x="1454001" y="3561466"/>
                  <a:pt x="1976423" y="4081262"/>
                  <a:pt x="2632200" y="4143680"/>
                </a:cubicBezTo>
                <a:lnTo>
                  <a:pt x="2680128" y="4145949"/>
                </a:lnTo>
                <a:lnTo>
                  <a:pt x="2680128" y="5530612"/>
                </a:lnTo>
                <a:lnTo>
                  <a:pt x="2499362" y="5522053"/>
                </a:lnTo>
                <a:cubicBezTo>
                  <a:pt x="1187807" y="5397218"/>
                  <a:pt x="142964" y="4357626"/>
                  <a:pt x="10010" y="3048454"/>
                </a:cubicBezTo>
                <a:close/>
                <a:moveTo>
                  <a:pt x="2680128" y="1"/>
                </a:moveTo>
                <a:lnTo>
                  <a:pt x="2680128" y="1384664"/>
                </a:lnTo>
                <a:lnTo>
                  <a:pt x="2632200" y="1386933"/>
                </a:lnTo>
                <a:cubicBezTo>
                  <a:pt x="1976423" y="1449350"/>
                  <a:pt x="1454001" y="1969147"/>
                  <a:pt x="1387524" y="2623732"/>
                </a:cubicBezTo>
                <a:lnTo>
                  <a:pt x="1384663" y="2680397"/>
                </a:lnTo>
                <a:lnTo>
                  <a:pt x="0" y="2680397"/>
                </a:lnTo>
                <a:lnTo>
                  <a:pt x="10010" y="2482159"/>
                </a:lnTo>
                <a:cubicBezTo>
                  <a:pt x="142964" y="1172987"/>
                  <a:pt x="1187807" y="133394"/>
                  <a:pt x="2499362" y="8559"/>
                </a:cubicBezTo>
                <a:close/>
                <a:moveTo>
                  <a:pt x="2849945" y="0"/>
                </a:moveTo>
                <a:lnTo>
                  <a:pt x="3030714" y="8559"/>
                </a:lnTo>
                <a:cubicBezTo>
                  <a:pt x="4342269" y="133394"/>
                  <a:pt x="5387113" y="1172987"/>
                  <a:pt x="5520066" y="2482159"/>
                </a:cubicBezTo>
                <a:lnTo>
                  <a:pt x="5530076" y="2680397"/>
                </a:lnTo>
                <a:lnTo>
                  <a:pt x="4145413" y="2680397"/>
                </a:lnTo>
                <a:lnTo>
                  <a:pt x="4142552" y="2623732"/>
                </a:lnTo>
                <a:cubicBezTo>
                  <a:pt x="4076076" y="1969147"/>
                  <a:pt x="3553653" y="1449350"/>
                  <a:pt x="2897876" y="1386933"/>
                </a:cubicBezTo>
                <a:lnTo>
                  <a:pt x="2849945" y="1384663"/>
                </a:ln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0F46AC61-C577-9E6E-BC48-DB86F06233C8}"/>
              </a:ext>
            </a:extLst>
          </p:cNvPr>
          <p:cNvSpPr txBox="1"/>
          <p:nvPr/>
        </p:nvSpPr>
        <p:spPr>
          <a:xfrm>
            <a:off x="819149" y="6858000"/>
            <a:ext cx="68051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SELVPORTRETT UTEN ANSIKT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På Skolen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41 &amp; 42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2AB1D446-83F3-0344-26E5-CCB197177C13}"/>
              </a:ext>
            </a:extLst>
          </p:cNvPr>
          <p:cNvSpPr txBox="1"/>
          <p:nvPr/>
        </p:nvSpPr>
        <p:spPr>
          <a:xfrm>
            <a:off x="819150" y="-1697850"/>
            <a:ext cx="6286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VIGGO VENNELØS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På skole og kulturhus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13</a:t>
            </a:r>
          </a:p>
        </p:txBody>
      </p:sp>
    </p:spTree>
    <p:extLst>
      <p:ext uri="{BB962C8B-B14F-4D97-AF65-F5344CB8AC3E}">
        <p14:creationId xmlns:p14="http://schemas.microsoft.com/office/powerpoint/2010/main" val="35364488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>
            <a:extLst>
              <a:ext uri="{FF2B5EF4-FFF2-40B4-BE49-F238E27FC236}">
                <a16:creationId xmlns:a16="http://schemas.microsoft.com/office/drawing/2014/main" id="{93D84F8A-F312-A6A4-E687-8097F610FBFE}"/>
              </a:ext>
            </a:extLst>
          </p:cNvPr>
          <p:cNvSpPr txBox="1"/>
          <p:nvPr/>
        </p:nvSpPr>
        <p:spPr>
          <a:xfrm>
            <a:off x="819149" y="4584416"/>
            <a:ext cx="68051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SELVPORTRETT UTEN ANSIKT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På Skolen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41 &amp; 42</a:t>
            </a:r>
          </a:p>
        </p:txBody>
      </p:sp>
      <p:sp useBgFill="1">
        <p:nvSpPr>
          <p:cNvPr id="7" name="Friform 6">
            <a:extLst>
              <a:ext uri="{FF2B5EF4-FFF2-40B4-BE49-F238E27FC236}">
                <a16:creationId xmlns:a16="http://schemas.microsoft.com/office/drawing/2014/main" id="{4F8E21E3-9043-DA3F-357F-39359918BACE}"/>
              </a:ext>
            </a:extLst>
          </p:cNvPr>
          <p:cNvSpPr/>
          <p:nvPr/>
        </p:nvSpPr>
        <p:spPr>
          <a:xfrm rot="13500000">
            <a:off x="8046135" y="-717266"/>
            <a:ext cx="8291730" cy="8292532"/>
          </a:xfrm>
          <a:custGeom>
            <a:avLst/>
            <a:gdLst>
              <a:gd name="connsiteX0" fmla="*/ 4145414 w 5530077"/>
              <a:gd name="connsiteY0" fmla="*/ 2850214 h 5530612"/>
              <a:gd name="connsiteX1" fmla="*/ 5530077 w 5530077"/>
              <a:gd name="connsiteY1" fmla="*/ 2850214 h 5530612"/>
              <a:gd name="connsiteX2" fmla="*/ 5520066 w 5530077"/>
              <a:gd name="connsiteY2" fmla="*/ 3048454 h 5530612"/>
              <a:gd name="connsiteX3" fmla="*/ 3030714 w 5530077"/>
              <a:gd name="connsiteY3" fmla="*/ 5522053 h 5530612"/>
              <a:gd name="connsiteX4" fmla="*/ 2849945 w 5530077"/>
              <a:gd name="connsiteY4" fmla="*/ 5530612 h 5530612"/>
              <a:gd name="connsiteX5" fmla="*/ 2849945 w 5530077"/>
              <a:gd name="connsiteY5" fmla="*/ 4145949 h 5530612"/>
              <a:gd name="connsiteX6" fmla="*/ 2897876 w 5530077"/>
              <a:gd name="connsiteY6" fmla="*/ 4143680 h 5530612"/>
              <a:gd name="connsiteX7" fmla="*/ 4142552 w 5530077"/>
              <a:gd name="connsiteY7" fmla="*/ 2906880 h 5530612"/>
              <a:gd name="connsiteX8" fmla="*/ 0 w 5530077"/>
              <a:gd name="connsiteY8" fmla="*/ 2850214 h 5530612"/>
              <a:gd name="connsiteX9" fmla="*/ 1384663 w 5530077"/>
              <a:gd name="connsiteY9" fmla="*/ 2850214 h 5530612"/>
              <a:gd name="connsiteX10" fmla="*/ 1387524 w 5530077"/>
              <a:gd name="connsiteY10" fmla="*/ 2906880 h 5530612"/>
              <a:gd name="connsiteX11" fmla="*/ 2632200 w 5530077"/>
              <a:gd name="connsiteY11" fmla="*/ 4143680 h 5530612"/>
              <a:gd name="connsiteX12" fmla="*/ 2680128 w 5530077"/>
              <a:gd name="connsiteY12" fmla="*/ 4145949 h 5530612"/>
              <a:gd name="connsiteX13" fmla="*/ 2680128 w 5530077"/>
              <a:gd name="connsiteY13" fmla="*/ 5530612 h 5530612"/>
              <a:gd name="connsiteX14" fmla="*/ 2499362 w 5530077"/>
              <a:gd name="connsiteY14" fmla="*/ 5522053 h 5530612"/>
              <a:gd name="connsiteX15" fmla="*/ 10010 w 5530077"/>
              <a:gd name="connsiteY15" fmla="*/ 3048454 h 5530612"/>
              <a:gd name="connsiteX16" fmla="*/ 2680128 w 5530077"/>
              <a:gd name="connsiteY16" fmla="*/ 1 h 5530612"/>
              <a:gd name="connsiteX17" fmla="*/ 2680128 w 5530077"/>
              <a:gd name="connsiteY17" fmla="*/ 1384664 h 5530612"/>
              <a:gd name="connsiteX18" fmla="*/ 2632200 w 5530077"/>
              <a:gd name="connsiteY18" fmla="*/ 1386933 h 5530612"/>
              <a:gd name="connsiteX19" fmla="*/ 1387524 w 5530077"/>
              <a:gd name="connsiteY19" fmla="*/ 2623732 h 5530612"/>
              <a:gd name="connsiteX20" fmla="*/ 1384663 w 5530077"/>
              <a:gd name="connsiteY20" fmla="*/ 2680397 h 5530612"/>
              <a:gd name="connsiteX21" fmla="*/ 0 w 5530077"/>
              <a:gd name="connsiteY21" fmla="*/ 2680397 h 5530612"/>
              <a:gd name="connsiteX22" fmla="*/ 10010 w 5530077"/>
              <a:gd name="connsiteY22" fmla="*/ 2482159 h 5530612"/>
              <a:gd name="connsiteX23" fmla="*/ 2499362 w 5530077"/>
              <a:gd name="connsiteY23" fmla="*/ 8559 h 5530612"/>
              <a:gd name="connsiteX24" fmla="*/ 2849945 w 5530077"/>
              <a:gd name="connsiteY24" fmla="*/ 0 h 5530612"/>
              <a:gd name="connsiteX25" fmla="*/ 3030714 w 5530077"/>
              <a:gd name="connsiteY25" fmla="*/ 8559 h 5530612"/>
              <a:gd name="connsiteX26" fmla="*/ 5520066 w 5530077"/>
              <a:gd name="connsiteY26" fmla="*/ 2482159 h 5530612"/>
              <a:gd name="connsiteX27" fmla="*/ 5530076 w 5530077"/>
              <a:gd name="connsiteY27" fmla="*/ 2680397 h 5530612"/>
              <a:gd name="connsiteX28" fmla="*/ 4145413 w 5530077"/>
              <a:gd name="connsiteY28" fmla="*/ 2680397 h 5530612"/>
              <a:gd name="connsiteX29" fmla="*/ 4142552 w 5530077"/>
              <a:gd name="connsiteY29" fmla="*/ 2623732 h 5530612"/>
              <a:gd name="connsiteX30" fmla="*/ 2897876 w 5530077"/>
              <a:gd name="connsiteY30" fmla="*/ 1386933 h 5530612"/>
              <a:gd name="connsiteX31" fmla="*/ 2849945 w 5530077"/>
              <a:gd name="connsiteY31" fmla="*/ 1384663 h 553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530077" h="5530612">
                <a:moveTo>
                  <a:pt x="4145414" y="2850214"/>
                </a:moveTo>
                <a:lnTo>
                  <a:pt x="5530077" y="2850214"/>
                </a:lnTo>
                <a:lnTo>
                  <a:pt x="5520066" y="3048454"/>
                </a:lnTo>
                <a:cubicBezTo>
                  <a:pt x="5387113" y="4357626"/>
                  <a:pt x="4342269" y="5397218"/>
                  <a:pt x="3030714" y="5522053"/>
                </a:cubicBezTo>
                <a:lnTo>
                  <a:pt x="2849945" y="5530612"/>
                </a:lnTo>
                <a:lnTo>
                  <a:pt x="2849945" y="4145949"/>
                </a:lnTo>
                <a:lnTo>
                  <a:pt x="2897876" y="4143680"/>
                </a:lnTo>
                <a:cubicBezTo>
                  <a:pt x="3553653" y="4081262"/>
                  <a:pt x="4076076" y="3561466"/>
                  <a:pt x="4142552" y="2906880"/>
                </a:cubicBezTo>
                <a:close/>
                <a:moveTo>
                  <a:pt x="0" y="2850214"/>
                </a:moveTo>
                <a:lnTo>
                  <a:pt x="1384663" y="2850214"/>
                </a:lnTo>
                <a:lnTo>
                  <a:pt x="1387524" y="2906880"/>
                </a:lnTo>
                <a:cubicBezTo>
                  <a:pt x="1454001" y="3561466"/>
                  <a:pt x="1976423" y="4081262"/>
                  <a:pt x="2632200" y="4143680"/>
                </a:cubicBezTo>
                <a:lnTo>
                  <a:pt x="2680128" y="4145949"/>
                </a:lnTo>
                <a:lnTo>
                  <a:pt x="2680128" y="5530612"/>
                </a:lnTo>
                <a:lnTo>
                  <a:pt x="2499362" y="5522053"/>
                </a:lnTo>
                <a:cubicBezTo>
                  <a:pt x="1187807" y="5397218"/>
                  <a:pt x="142964" y="4357626"/>
                  <a:pt x="10010" y="3048454"/>
                </a:cubicBezTo>
                <a:close/>
                <a:moveTo>
                  <a:pt x="2680128" y="1"/>
                </a:moveTo>
                <a:lnTo>
                  <a:pt x="2680128" y="1384664"/>
                </a:lnTo>
                <a:lnTo>
                  <a:pt x="2632200" y="1386933"/>
                </a:lnTo>
                <a:cubicBezTo>
                  <a:pt x="1976423" y="1449350"/>
                  <a:pt x="1454001" y="1969147"/>
                  <a:pt x="1387524" y="2623732"/>
                </a:cubicBezTo>
                <a:lnTo>
                  <a:pt x="1384663" y="2680397"/>
                </a:lnTo>
                <a:lnTo>
                  <a:pt x="0" y="2680397"/>
                </a:lnTo>
                <a:lnTo>
                  <a:pt x="10010" y="2482159"/>
                </a:lnTo>
                <a:cubicBezTo>
                  <a:pt x="142964" y="1172987"/>
                  <a:pt x="1187807" y="133394"/>
                  <a:pt x="2499362" y="8559"/>
                </a:cubicBezTo>
                <a:close/>
                <a:moveTo>
                  <a:pt x="2849945" y="0"/>
                </a:moveTo>
                <a:lnTo>
                  <a:pt x="3030714" y="8559"/>
                </a:lnTo>
                <a:cubicBezTo>
                  <a:pt x="4342269" y="133394"/>
                  <a:pt x="5387113" y="1172987"/>
                  <a:pt x="5520066" y="2482159"/>
                </a:cubicBezTo>
                <a:lnTo>
                  <a:pt x="5530076" y="2680397"/>
                </a:lnTo>
                <a:lnTo>
                  <a:pt x="4145413" y="2680397"/>
                </a:lnTo>
                <a:lnTo>
                  <a:pt x="4142552" y="2623732"/>
                </a:lnTo>
                <a:cubicBezTo>
                  <a:pt x="4076076" y="1969147"/>
                  <a:pt x="3553653" y="1449350"/>
                  <a:pt x="2897876" y="1386933"/>
                </a:cubicBezTo>
                <a:lnTo>
                  <a:pt x="2849945" y="1384663"/>
                </a:ln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C45BBD77-6E9B-6107-BBEE-362D6859131C}"/>
              </a:ext>
            </a:extLst>
          </p:cNvPr>
          <p:cNvSpPr txBox="1"/>
          <p:nvPr/>
        </p:nvSpPr>
        <p:spPr>
          <a:xfrm>
            <a:off x="826565" y="-3328157"/>
            <a:ext cx="959378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0" dirty="0">
                <a:solidFill>
                  <a:schemeClr val="bg1"/>
                </a:solidFill>
                <a:latin typeface="Broadway" pitchFamily="82" charset="77"/>
              </a:rPr>
              <a:t>VISUELL KUNST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DFEAF818-04D0-860A-7EE7-F0BE0BDA7B68}"/>
              </a:ext>
            </a:extLst>
          </p:cNvPr>
          <p:cNvSpPr txBox="1"/>
          <p:nvPr/>
        </p:nvSpPr>
        <p:spPr>
          <a:xfrm>
            <a:off x="819149" y="6938419"/>
            <a:ext cx="66516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VESTFOSSEN KUNSTLABORATORIUM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38</a:t>
            </a:r>
          </a:p>
        </p:txBody>
      </p:sp>
    </p:spTree>
    <p:extLst>
      <p:ext uri="{BB962C8B-B14F-4D97-AF65-F5344CB8AC3E}">
        <p14:creationId xmlns:p14="http://schemas.microsoft.com/office/powerpoint/2010/main" val="35083528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Friform 7">
            <a:extLst>
              <a:ext uri="{FF2B5EF4-FFF2-40B4-BE49-F238E27FC236}">
                <a16:creationId xmlns:a16="http://schemas.microsoft.com/office/drawing/2014/main" id="{CA87E4FE-D491-E3EB-6964-DEF4246E57FC}"/>
              </a:ext>
            </a:extLst>
          </p:cNvPr>
          <p:cNvSpPr/>
          <p:nvPr/>
        </p:nvSpPr>
        <p:spPr>
          <a:xfrm rot="8100000">
            <a:off x="8046135" y="-717266"/>
            <a:ext cx="8291730" cy="8292532"/>
          </a:xfrm>
          <a:custGeom>
            <a:avLst/>
            <a:gdLst>
              <a:gd name="connsiteX0" fmla="*/ 4145414 w 5530077"/>
              <a:gd name="connsiteY0" fmla="*/ 2850214 h 5530612"/>
              <a:gd name="connsiteX1" fmla="*/ 5530077 w 5530077"/>
              <a:gd name="connsiteY1" fmla="*/ 2850214 h 5530612"/>
              <a:gd name="connsiteX2" fmla="*/ 5520066 w 5530077"/>
              <a:gd name="connsiteY2" fmla="*/ 3048454 h 5530612"/>
              <a:gd name="connsiteX3" fmla="*/ 3030714 w 5530077"/>
              <a:gd name="connsiteY3" fmla="*/ 5522053 h 5530612"/>
              <a:gd name="connsiteX4" fmla="*/ 2849945 w 5530077"/>
              <a:gd name="connsiteY4" fmla="*/ 5530612 h 5530612"/>
              <a:gd name="connsiteX5" fmla="*/ 2849945 w 5530077"/>
              <a:gd name="connsiteY5" fmla="*/ 4145949 h 5530612"/>
              <a:gd name="connsiteX6" fmla="*/ 2897876 w 5530077"/>
              <a:gd name="connsiteY6" fmla="*/ 4143680 h 5530612"/>
              <a:gd name="connsiteX7" fmla="*/ 4142552 w 5530077"/>
              <a:gd name="connsiteY7" fmla="*/ 2906880 h 5530612"/>
              <a:gd name="connsiteX8" fmla="*/ 0 w 5530077"/>
              <a:gd name="connsiteY8" fmla="*/ 2850214 h 5530612"/>
              <a:gd name="connsiteX9" fmla="*/ 1384663 w 5530077"/>
              <a:gd name="connsiteY9" fmla="*/ 2850214 h 5530612"/>
              <a:gd name="connsiteX10" fmla="*/ 1387524 w 5530077"/>
              <a:gd name="connsiteY10" fmla="*/ 2906880 h 5530612"/>
              <a:gd name="connsiteX11" fmla="*/ 2632200 w 5530077"/>
              <a:gd name="connsiteY11" fmla="*/ 4143680 h 5530612"/>
              <a:gd name="connsiteX12" fmla="*/ 2680128 w 5530077"/>
              <a:gd name="connsiteY12" fmla="*/ 4145949 h 5530612"/>
              <a:gd name="connsiteX13" fmla="*/ 2680128 w 5530077"/>
              <a:gd name="connsiteY13" fmla="*/ 5530612 h 5530612"/>
              <a:gd name="connsiteX14" fmla="*/ 2499362 w 5530077"/>
              <a:gd name="connsiteY14" fmla="*/ 5522053 h 5530612"/>
              <a:gd name="connsiteX15" fmla="*/ 10010 w 5530077"/>
              <a:gd name="connsiteY15" fmla="*/ 3048454 h 5530612"/>
              <a:gd name="connsiteX16" fmla="*/ 2680128 w 5530077"/>
              <a:gd name="connsiteY16" fmla="*/ 1 h 5530612"/>
              <a:gd name="connsiteX17" fmla="*/ 2680128 w 5530077"/>
              <a:gd name="connsiteY17" fmla="*/ 1384664 h 5530612"/>
              <a:gd name="connsiteX18" fmla="*/ 2632200 w 5530077"/>
              <a:gd name="connsiteY18" fmla="*/ 1386933 h 5530612"/>
              <a:gd name="connsiteX19" fmla="*/ 1387524 w 5530077"/>
              <a:gd name="connsiteY19" fmla="*/ 2623732 h 5530612"/>
              <a:gd name="connsiteX20" fmla="*/ 1384663 w 5530077"/>
              <a:gd name="connsiteY20" fmla="*/ 2680397 h 5530612"/>
              <a:gd name="connsiteX21" fmla="*/ 0 w 5530077"/>
              <a:gd name="connsiteY21" fmla="*/ 2680397 h 5530612"/>
              <a:gd name="connsiteX22" fmla="*/ 10010 w 5530077"/>
              <a:gd name="connsiteY22" fmla="*/ 2482159 h 5530612"/>
              <a:gd name="connsiteX23" fmla="*/ 2499362 w 5530077"/>
              <a:gd name="connsiteY23" fmla="*/ 8559 h 5530612"/>
              <a:gd name="connsiteX24" fmla="*/ 2849945 w 5530077"/>
              <a:gd name="connsiteY24" fmla="*/ 0 h 5530612"/>
              <a:gd name="connsiteX25" fmla="*/ 3030714 w 5530077"/>
              <a:gd name="connsiteY25" fmla="*/ 8559 h 5530612"/>
              <a:gd name="connsiteX26" fmla="*/ 5520066 w 5530077"/>
              <a:gd name="connsiteY26" fmla="*/ 2482159 h 5530612"/>
              <a:gd name="connsiteX27" fmla="*/ 5530076 w 5530077"/>
              <a:gd name="connsiteY27" fmla="*/ 2680397 h 5530612"/>
              <a:gd name="connsiteX28" fmla="*/ 4145413 w 5530077"/>
              <a:gd name="connsiteY28" fmla="*/ 2680397 h 5530612"/>
              <a:gd name="connsiteX29" fmla="*/ 4142552 w 5530077"/>
              <a:gd name="connsiteY29" fmla="*/ 2623732 h 5530612"/>
              <a:gd name="connsiteX30" fmla="*/ 2897876 w 5530077"/>
              <a:gd name="connsiteY30" fmla="*/ 1386933 h 5530612"/>
              <a:gd name="connsiteX31" fmla="*/ 2849945 w 5530077"/>
              <a:gd name="connsiteY31" fmla="*/ 1384663 h 553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530077" h="5530612">
                <a:moveTo>
                  <a:pt x="4145414" y="2850214"/>
                </a:moveTo>
                <a:lnTo>
                  <a:pt x="5530077" y="2850214"/>
                </a:lnTo>
                <a:lnTo>
                  <a:pt x="5520066" y="3048454"/>
                </a:lnTo>
                <a:cubicBezTo>
                  <a:pt x="5387113" y="4357626"/>
                  <a:pt x="4342269" y="5397218"/>
                  <a:pt x="3030714" y="5522053"/>
                </a:cubicBezTo>
                <a:lnTo>
                  <a:pt x="2849945" y="5530612"/>
                </a:lnTo>
                <a:lnTo>
                  <a:pt x="2849945" y="4145949"/>
                </a:lnTo>
                <a:lnTo>
                  <a:pt x="2897876" y="4143680"/>
                </a:lnTo>
                <a:cubicBezTo>
                  <a:pt x="3553653" y="4081262"/>
                  <a:pt x="4076076" y="3561466"/>
                  <a:pt x="4142552" y="2906880"/>
                </a:cubicBezTo>
                <a:close/>
                <a:moveTo>
                  <a:pt x="0" y="2850214"/>
                </a:moveTo>
                <a:lnTo>
                  <a:pt x="1384663" y="2850214"/>
                </a:lnTo>
                <a:lnTo>
                  <a:pt x="1387524" y="2906880"/>
                </a:lnTo>
                <a:cubicBezTo>
                  <a:pt x="1454001" y="3561466"/>
                  <a:pt x="1976423" y="4081262"/>
                  <a:pt x="2632200" y="4143680"/>
                </a:cubicBezTo>
                <a:lnTo>
                  <a:pt x="2680128" y="4145949"/>
                </a:lnTo>
                <a:lnTo>
                  <a:pt x="2680128" y="5530612"/>
                </a:lnTo>
                <a:lnTo>
                  <a:pt x="2499362" y="5522053"/>
                </a:lnTo>
                <a:cubicBezTo>
                  <a:pt x="1187807" y="5397218"/>
                  <a:pt x="142964" y="4357626"/>
                  <a:pt x="10010" y="3048454"/>
                </a:cubicBezTo>
                <a:close/>
                <a:moveTo>
                  <a:pt x="2680128" y="1"/>
                </a:moveTo>
                <a:lnTo>
                  <a:pt x="2680128" y="1384664"/>
                </a:lnTo>
                <a:lnTo>
                  <a:pt x="2632200" y="1386933"/>
                </a:lnTo>
                <a:cubicBezTo>
                  <a:pt x="1976423" y="1449350"/>
                  <a:pt x="1454001" y="1969147"/>
                  <a:pt x="1387524" y="2623732"/>
                </a:cubicBezTo>
                <a:lnTo>
                  <a:pt x="1384663" y="2680397"/>
                </a:lnTo>
                <a:lnTo>
                  <a:pt x="0" y="2680397"/>
                </a:lnTo>
                <a:lnTo>
                  <a:pt x="10010" y="2482159"/>
                </a:lnTo>
                <a:cubicBezTo>
                  <a:pt x="142964" y="1172987"/>
                  <a:pt x="1187807" y="133394"/>
                  <a:pt x="2499362" y="8559"/>
                </a:cubicBezTo>
                <a:close/>
                <a:moveTo>
                  <a:pt x="2849945" y="0"/>
                </a:moveTo>
                <a:lnTo>
                  <a:pt x="3030714" y="8559"/>
                </a:lnTo>
                <a:cubicBezTo>
                  <a:pt x="4342269" y="133394"/>
                  <a:pt x="5387113" y="1172987"/>
                  <a:pt x="5520066" y="2482159"/>
                </a:cubicBezTo>
                <a:lnTo>
                  <a:pt x="5530076" y="2680397"/>
                </a:lnTo>
                <a:lnTo>
                  <a:pt x="4145413" y="2680397"/>
                </a:lnTo>
                <a:lnTo>
                  <a:pt x="4142552" y="2623732"/>
                </a:lnTo>
                <a:cubicBezTo>
                  <a:pt x="4076076" y="1969147"/>
                  <a:pt x="3553653" y="1449350"/>
                  <a:pt x="2897876" y="1386933"/>
                </a:cubicBezTo>
                <a:lnTo>
                  <a:pt x="2849945" y="1384663"/>
                </a:ln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D92C1A64-29C7-B1D2-57EB-3FE53D79841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415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3E6D3F28-1F78-3DFF-6707-0C833BB8680D}"/>
              </a:ext>
            </a:extLst>
          </p:cNvPr>
          <p:cNvSpPr txBox="1"/>
          <p:nvPr/>
        </p:nvSpPr>
        <p:spPr>
          <a:xfrm>
            <a:off x="819149" y="4584416"/>
            <a:ext cx="66516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VESTFOSSEN KUNSTLABORATORIUM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38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CCAB2351-864C-76B3-3121-8971BEA8620D}"/>
              </a:ext>
            </a:extLst>
          </p:cNvPr>
          <p:cNvSpPr txBox="1"/>
          <p:nvPr/>
        </p:nvSpPr>
        <p:spPr>
          <a:xfrm>
            <a:off x="971549" y="-1761261"/>
            <a:ext cx="68051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SELVPORTRETT UTEN ANSIKT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På Skolen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41 &amp; 42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BEB7E5D5-A90D-ABD9-2E69-4EC2267E54E4}"/>
              </a:ext>
            </a:extLst>
          </p:cNvPr>
          <p:cNvSpPr txBox="1"/>
          <p:nvPr/>
        </p:nvSpPr>
        <p:spPr>
          <a:xfrm>
            <a:off x="971549" y="6948873"/>
            <a:ext cx="66516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INN I KUNSTEN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HENNIE ONSTAD-SENTERET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2 &amp; 3</a:t>
            </a:r>
          </a:p>
        </p:txBody>
      </p:sp>
    </p:spTree>
    <p:extLst>
      <p:ext uri="{BB962C8B-B14F-4D97-AF65-F5344CB8AC3E}">
        <p14:creationId xmlns:p14="http://schemas.microsoft.com/office/powerpoint/2010/main" val="12397483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AFC39425-51BC-4889-64C9-3DC1B59A7268}"/>
              </a:ext>
            </a:extLst>
          </p:cNvPr>
          <p:cNvSpPr/>
          <p:nvPr/>
        </p:nvSpPr>
        <p:spPr>
          <a:xfrm>
            <a:off x="-136187" y="-269422"/>
            <a:ext cx="13365804" cy="7331703"/>
          </a:xfrm>
          <a:prstGeom prst="rect">
            <a:avLst/>
          </a:prstGeom>
          <a:solidFill>
            <a:schemeClr val="tx1">
              <a:alpha val="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 useBgFill="1">
        <p:nvSpPr>
          <p:cNvPr id="10" name="Friform 9">
            <a:extLst>
              <a:ext uri="{FF2B5EF4-FFF2-40B4-BE49-F238E27FC236}">
                <a16:creationId xmlns:a16="http://schemas.microsoft.com/office/drawing/2014/main" id="{5182EC6A-C13D-2E72-5DAC-9494CCE4061C}"/>
              </a:ext>
            </a:extLst>
          </p:cNvPr>
          <p:cNvSpPr/>
          <p:nvPr/>
        </p:nvSpPr>
        <p:spPr>
          <a:xfrm rot="2700000">
            <a:off x="8046135" y="-717266"/>
            <a:ext cx="8291730" cy="8292532"/>
          </a:xfrm>
          <a:custGeom>
            <a:avLst/>
            <a:gdLst>
              <a:gd name="connsiteX0" fmla="*/ 4145414 w 5530077"/>
              <a:gd name="connsiteY0" fmla="*/ 2850214 h 5530612"/>
              <a:gd name="connsiteX1" fmla="*/ 5530077 w 5530077"/>
              <a:gd name="connsiteY1" fmla="*/ 2850214 h 5530612"/>
              <a:gd name="connsiteX2" fmla="*/ 5520066 w 5530077"/>
              <a:gd name="connsiteY2" fmla="*/ 3048454 h 5530612"/>
              <a:gd name="connsiteX3" fmla="*/ 3030714 w 5530077"/>
              <a:gd name="connsiteY3" fmla="*/ 5522053 h 5530612"/>
              <a:gd name="connsiteX4" fmla="*/ 2849945 w 5530077"/>
              <a:gd name="connsiteY4" fmla="*/ 5530612 h 5530612"/>
              <a:gd name="connsiteX5" fmla="*/ 2849945 w 5530077"/>
              <a:gd name="connsiteY5" fmla="*/ 4145949 h 5530612"/>
              <a:gd name="connsiteX6" fmla="*/ 2897876 w 5530077"/>
              <a:gd name="connsiteY6" fmla="*/ 4143680 h 5530612"/>
              <a:gd name="connsiteX7" fmla="*/ 4142552 w 5530077"/>
              <a:gd name="connsiteY7" fmla="*/ 2906880 h 5530612"/>
              <a:gd name="connsiteX8" fmla="*/ 0 w 5530077"/>
              <a:gd name="connsiteY8" fmla="*/ 2850214 h 5530612"/>
              <a:gd name="connsiteX9" fmla="*/ 1384663 w 5530077"/>
              <a:gd name="connsiteY9" fmla="*/ 2850214 h 5530612"/>
              <a:gd name="connsiteX10" fmla="*/ 1387524 w 5530077"/>
              <a:gd name="connsiteY10" fmla="*/ 2906880 h 5530612"/>
              <a:gd name="connsiteX11" fmla="*/ 2632200 w 5530077"/>
              <a:gd name="connsiteY11" fmla="*/ 4143680 h 5530612"/>
              <a:gd name="connsiteX12" fmla="*/ 2680128 w 5530077"/>
              <a:gd name="connsiteY12" fmla="*/ 4145949 h 5530612"/>
              <a:gd name="connsiteX13" fmla="*/ 2680128 w 5530077"/>
              <a:gd name="connsiteY13" fmla="*/ 5530612 h 5530612"/>
              <a:gd name="connsiteX14" fmla="*/ 2499362 w 5530077"/>
              <a:gd name="connsiteY14" fmla="*/ 5522053 h 5530612"/>
              <a:gd name="connsiteX15" fmla="*/ 10010 w 5530077"/>
              <a:gd name="connsiteY15" fmla="*/ 3048454 h 5530612"/>
              <a:gd name="connsiteX16" fmla="*/ 2680128 w 5530077"/>
              <a:gd name="connsiteY16" fmla="*/ 1 h 5530612"/>
              <a:gd name="connsiteX17" fmla="*/ 2680128 w 5530077"/>
              <a:gd name="connsiteY17" fmla="*/ 1384664 h 5530612"/>
              <a:gd name="connsiteX18" fmla="*/ 2632200 w 5530077"/>
              <a:gd name="connsiteY18" fmla="*/ 1386933 h 5530612"/>
              <a:gd name="connsiteX19" fmla="*/ 1387524 w 5530077"/>
              <a:gd name="connsiteY19" fmla="*/ 2623732 h 5530612"/>
              <a:gd name="connsiteX20" fmla="*/ 1384663 w 5530077"/>
              <a:gd name="connsiteY20" fmla="*/ 2680397 h 5530612"/>
              <a:gd name="connsiteX21" fmla="*/ 0 w 5530077"/>
              <a:gd name="connsiteY21" fmla="*/ 2680397 h 5530612"/>
              <a:gd name="connsiteX22" fmla="*/ 10010 w 5530077"/>
              <a:gd name="connsiteY22" fmla="*/ 2482159 h 5530612"/>
              <a:gd name="connsiteX23" fmla="*/ 2499362 w 5530077"/>
              <a:gd name="connsiteY23" fmla="*/ 8559 h 5530612"/>
              <a:gd name="connsiteX24" fmla="*/ 2849945 w 5530077"/>
              <a:gd name="connsiteY24" fmla="*/ 0 h 5530612"/>
              <a:gd name="connsiteX25" fmla="*/ 3030714 w 5530077"/>
              <a:gd name="connsiteY25" fmla="*/ 8559 h 5530612"/>
              <a:gd name="connsiteX26" fmla="*/ 5520066 w 5530077"/>
              <a:gd name="connsiteY26" fmla="*/ 2482159 h 5530612"/>
              <a:gd name="connsiteX27" fmla="*/ 5530076 w 5530077"/>
              <a:gd name="connsiteY27" fmla="*/ 2680397 h 5530612"/>
              <a:gd name="connsiteX28" fmla="*/ 4145413 w 5530077"/>
              <a:gd name="connsiteY28" fmla="*/ 2680397 h 5530612"/>
              <a:gd name="connsiteX29" fmla="*/ 4142552 w 5530077"/>
              <a:gd name="connsiteY29" fmla="*/ 2623732 h 5530612"/>
              <a:gd name="connsiteX30" fmla="*/ 2897876 w 5530077"/>
              <a:gd name="connsiteY30" fmla="*/ 1386933 h 5530612"/>
              <a:gd name="connsiteX31" fmla="*/ 2849945 w 5530077"/>
              <a:gd name="connsiteY31" fmla="*/ 1384663 h 553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530077" h="5530612">
                <a:moveTo>
                  <a:pt x="4145414" y="2850214"/>
                </a:moveTo>
                <a:lnTo>
                  <a:pt x="5530077" y="2850214"/>
                </a:lnTo>
                <a:lnTo>
                  <a:pt x="5520066" y="3048454"/>
                </a:lnTo>
                <a:cubicBezTo>
                  <a:pt x="5387113" y="4357626"/>
                  <a:pt x="4342269" y="5397218"/>
                  <a:pt x="3030714" y="5522053"/>
                </a:cubicBezTo>
                <a:lnTo>
                  <a:pt x="2849945" y="5530612"/>
                </a:lnTo>
                <a:lnTo>
                  <a:pt x="2849945" y="4145949"/>
                </a:lnTo>
                <a:lnTo>
                  <a:pt x="2897876" y="4143680"/>
                </a:lnTo>
                <a:cubicBezTo>
                  <a:pt x="3553653" y="4081262"/>
                  <a:pt x="4076076" y="3561466"/>
                  <a:pt x="4142552" y="2906880"/>
                </a:cubicBezTo>
                <a:close/>
                <a:moveTo>
                  <a:pt x="0" y="2850214"/>
                </a:moveTo>
                <a:lnTo>
                  <a:pt x="1384663" y="2850214"/>
                </a:lnTo>
                <a:lnTo>
                  <a:pt x="1387524" y="2906880"/>
                </a:lnTo>
                <a:cubicBezTo>
                  <a:pt x="1454001" y="3561466"/>
                  <a:pt x="1976423" y="4081262"/>
                  <a:pt x="2632200" y="4143680"/>
                </a:cubicBezTo>
                <a:lnTo>
                  <a:pt x="2680128" y="4145949"/>
                </a:lnTo>
                <a:lnTo>
                  <a:pt x="2680128" y="5530612"/>
                </a:lnTo>
                <a:lnTo>
                  <a:pt x="2499362" y="5522053"/>
                </a:lnTo>
                <a:cubicBezTo>
                  <a:pt x="1187807" y="5397218"/>
                  <a:pt x="142964" y="4357626"/>
                  <a:pt x="10010" y="3048454"/>
                </a:cubicBezTo>
                <a:close/>
                <a:moveTo>
                  <a:pt x="2680128" y="1"/>
                </a:moveTo>
                <a:lnTo>
                  <a:pt x="2680128" y="1384664"/>
                </a:lnTo>
                <a:lnTo>
                  <a:pt x="2632200" y="1386933"/>
                </a:lnTo>
                <a:cubicBezTo>
                  <a:pt x="1976423" y="1449350"/>
                  <a:pt x="1454001" y="1969147"/>
                  <a:pt x="1387524" y="2623732"/>
                </a:cubicBezTo>
                <a:lnTo>
                  <a:pt x="1384663" y="2680397"/>
                </a:lnTo>
                <a:lnTo>
                  <a:pt x="0" y="2680397"/>
                </a:lnTo>
                <a:lnTo>
                  <a:pt x="10010" y="2482159"/>
                </a:lnTo>
                <a:cubicBezTo>
                  <a:pt x="142964" y="1172987"/>
                  <a:pt x="1187807" y="133394"/>
                  <a:pt x="2499362" y="8559"/>
                </a:cubicBezTo>
                <a:close/>
                <a:moveTo>
                  <a:pt x="2849945" y="0"/>
                </a:moveTo>
                <a:lnTo>
                  <a:pt x="3030714" y="8559"/>
                </a:lnTo>
                <a:cubicBezTo>
                  <a:pt x="4342269" y="133394"/>
                  <a:pt x="5387113" y="1172987"/>
                  <a:pt x="5520066" y="2482159"/>
                </a:cubicBezTo>
                <a:lnTo>
                  <a:pt x="5530076" y="2680397"/>
                </a:lnTo>
                <a:lnTo>
                  <a:pt x="4145413" y="2680397"/>
                </a:lnTo>
                <a:lnTo>
                  <a:pt x="4142552" y="2623732"/>
                </a:lnTo>
                <a:cubicBezTo>
                  <a:pt x="4076076" y="1969147"/>
                  <a:pt x="3553653" y="1449350"/>
                  <a:pt x="2897876" y="1386933"/>
                </a:cubicBezTo>
                <a:lnTo>
                  <a:pt x="2849945" y="1384663"/>
                </a:ln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60524F60-3D04-38FE-3DC9-0350364558E9}"/>
              </a:ext>
            </a:extLst>
          </p:cNvPr>
          <p:cNvSpPr/>
          <p:nvPr/>
        </p:nvSpPr>
        <p:spPr>
          <a:xfrm>
            <a:off x="-136187" y="-269422"/>
            <a:ext cx="13365804" cy="7331703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32F6BA52-035F-EE8B-0EB6-5D5E52247C06}"/>
              </a:ext>
            </a:extLst>
          </p:cNvPr>
          <p:cNvSpPr txBox="1"/>
          <p:nvPr/>
        </p:nvSpPr>
        <p:spPr>
          <a:xfrm>
            <a:off x="819149" y="4584416"/>
            <a:ext cx="66516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INN I KUNSTEN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HENNIE ONSTAD-SENTERET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2 &amp; 3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445645DF-E012-8E79-660B-9B0413F3E09E}"/>
              </a:ext>
            </a:extLst>
          </p:cNvPr>
          <p:cNvSpPr txBox="1"/>
          <p:nvPr/>
        </p:nvSpPr>
        <p:spPr>
          <a:xfrm>
            <a:off x="971549" y="-1839082"/>
            <a:ext cx="66516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VESTFOSSEN KUNSTLABORATORIUM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38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3086BFFE-38BA-1104-C686-C01F25465CD5}"/>
              </a:ext>
            </a:extLst>
          </p:cNvPr>
          <p:cNvSpPr txBox="1"/>
          <p:nvPr/>
        </p:nvSpPr>
        <p:spPr>
          <a:xfrm>
            <a:off x="750365" y="6727843"/>
            <a:ext cx="856508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5000" dirty="0">
                <a:solidFill>
                  <a:schemeClr val="bg1"/>
                </a:solidFill>
                <a:latin typeface="Broadway" pitchFamily="82" charset="77"/>
              </a:rPr>
              <a:t>MUSIKK</a:t>
            </a:r>
          </a:p>
        </p:txBody>
      </p:sp>
    </p:spTree>
    <p:extLst>
      <p:ext uri="{BB962C8B-B14F-4D97-AF65-F5344CB8AC3E}">
        <p14:creationId xmlns:p14="http://schemas.microsoft.com/office/powerpoint/2010/main" val="19163618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Friform 9">
            <a:extLst>
              <a:ext uri="{FF2B5EF4-FFF2-40B4-BE49-F238E27FC236}">
                <a16:creationId xmlns:a16="http://schemas.microsoft.com/office/drawing/2014/main" id="{2F069316-C69B-B5DF-34D9-F7C36ACDE6A2}"/>
              </a:ext>
            </a:extLst>
          </p:cNvPr>
          <p:cNvSpPr/>
          <p:nvPr/>
        </p:nvSpPr>
        <p:spPr>
          <a:xfrm rot="8100000">
            <a:off x="8046135" y="-717266"/>
            <a:ext cx="8291730" cy="8292532"/>
          </a:xfrm>
          <a:custGeom>
            <a:avLst/>
            <a:gdLst>
              <a:gd name="connsiteX0" fmla="*/ 4145414 w 5530077"/>
              <a:gd name="connsiteY0" fmla="*/ 2850214 h 5530612"/>
              <a:gd name="connsiteX1" fmla="*/ 5530077 w 5530077"/>
              <a:gd name="connsiteY1" fmla="*/ 2850214 h 5530612"/>
              <a:gd name="connsiteX2" fmla="*/ 5520066 w 5530077"/>
              <a:gd name="connsiteY2" fmla="*/ 3048454 h 5530612"/>
              <a:gd name="connsiteX3" fmla="*/ 3030714 w 5530077"/>
              <a:gd name="connsiteY3" fmla="*/ 5522053 h 5530612"/>
              <a:gd name="connsiteX4" fmla="*/ 2849945 w 5530077"/>
              <a:gd name="connsiteY4" fmla="*/ 5530612 h 5530612"/>
              <a:gd name="connsiteX5" fmla="*/ 2849945 w 5530077"/>
              <a:gd name="connsiteY5" fmla="*/ 4145949 h 5530612"/>
              <a:gd name="connsiteX6" fmla="*/ 2897876 w 5530077"/>
              <a:gd name="connsiteY6" fmla="*/ 4143680 h 5530612"/>
              <a:gd name="connsiteX7" fmla="*/ 4142552 w 5530077"/>
              <a:gd name="connsiteY7" fmla="*/ 2906880 h 5530612"/>
              <a:gd name="connsiteX8" fmla="*/ 0 w 5530077"/>
              <a:gd name="connsiteY8" fmla="*/ 2850214 h 5530612"/>
              <a:gd name="connsiteX9" fmla="*/ 1384663 w 5530077"/>
              <a:gd name="connsiteY9" fmla="*/ 2850214 h 5530612"/>
              <a:gd name="connsiteX10" fmla="*/ 1387524 w 5530077"/>
              <a:gd name="connsiteY10" fmla="*/ 2906880 h 5530612"/>
              <a:gd name="connsiteX11" fmla="*/ 2632200 w 5530077"/>
              <a:gd name="connsiteY11" fmla="*/ 4143680 h 5530612"/>
              <a:gd name="connsiteX12" fmla="*/ 2680128 w 5530077"/>
              <a:gd name="connsiteY12" fmla="*/ 4145949 h 5530612"/>
              <a:gd name="connsiteX13" fmla="*/ 2680128 w 5530077"/>
              <a:gd name="connsiteY13" fmla="*/ 5530612 h 5530612"/>
              <a:gd name="connsiteX14" fmla="*/ 2499362 w 5530077"/>
              <a:gd name="connsiteY14" fmla="*/ 5522053 h 5530612"/>
              <a:gd name="connsiteX15" fmla="*/ 10010 w 5530077"/>
              <a:gd name="connsiteY15" fmla="*/ 3048454 h 5530612"/>
              <a:gd name="connsiteX16" fmla="*/ 2680128 w 5530077"/>
              <a:gd name="connsiteY16" fmla="*/ 1 h 5530612"/>
              <a:gd name="connsiteX17" fmla="*/ 2680128 w 5530077"/>
              <a:gd name="connsiteY17" fmla="*/ 1384664 h 5530612"/>
              <a:gd name="connsiteX18" fmla="*/ 2632200 w 5530077"/>
              <a:gd name="connsiteY18" fmla="*/ 1386933 h 5530612"/>
              <a:gd name="connsiteX19" fmla="*/ 1387524 w 5530077"/>
              <a:gd name="connsiteY19" fmla="*/ 2623732 h 5530612"/>
              <a:gd name="connsiteX20" fmla="*/ 1384663 w 5530077"/>
              <a:gd name="connsiteY20" fmla="*/ 2680397 h 5530612"/>
              <a:gd name="connsiteX21" fmla="*/ 0 w 5530077"/>
              <a:gd name="connsiteY21" fmla="*/ 2680397 h 5530612"/>
              <a:gd name="connsiteX22" fmla="*/ 10010 w 5530077"/>
              <a:gd name="connsiteY22" fmla="*/ 2482159 h 5530612"/>
              <a:gd name="connsiteX23" fmla="*/ 2499362 w 5530077"/>
              <a:gd name="connsiteY23" fmla="*/ 8559 h 5530612"/>
              <a:gd name="connsiteX24" fmla="*/ 2849945 w 5530077"/>
              <a:gd name="connsiteY24" fmla="*/ 0 h 5530612"/>
              <a:gd name="connsiteX25" fmla="*/ 3030714 w 5530077"/>
              <a:gd name="connsiteY25" fmla="*/ 8559 h 5530612"/>
              <a:gd name="connsiteX26" fmla="*/ 5520066 w 5530077"/>
              <a:gd name="connsiteY26" fmla="*/ 2482159 h 5530612"/>
              <a:gd name="connsiteX27" fmla="*/ 5530076 w 5530077"/>
              <a:gd name="connsiteY27" fmla="*/ 2680397 h 5530612"/>
              <a:gd name="connsiteX28" fmla="*/ 4145413 w 5530077"/>
              <a:gd name="connsiteY28" fmla="*/ 2680397 h 5530612"/>
              <a:gd name="connsiteX29" fmla="*/ 4142552 w 5530077"/>
              <a:gd name="connsiteY29" fmla="*/ 2623732 h 5530612"/>
              <a:gd name="connsiteX30" fmla="*/ 2897876 w 5530077"/>
              <a:gd name="connsiteY30" fmla="*/ 1386933 h 5530612"/>
              <a:gd name="connsiteX31" fmla="*/ 2849945 w 5530077"/>
              <a:gd name="connsiteY31" fmla="*/ 1384663 h 553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530077" h="5530612">
                <a:moveTo>
                  <a:pt x="4145414" y="2850214"/>
                </a:moveTo>
                <a:lnTo>
                  <a:pt x="5530077" y="2850214"/>
                </a:lnTo>
                <a:lnTo>
                  <a:pt x="5520066" y="3048454"/>
                </a:lnTo>
                <a:cubicBezTo>
                  <a:pt x="5387113" y="4357626"/>
                  <a:pt x="4342269" y="5397218"/>
                  <a:pt x="3030714" y="5522053"/>
                </a:cubicBezTo>
                <a:lnTo>
                  <a:pt x="2849945" y="5530612"/>
                </a:lnTo>
                <a:lnTo>
                  <a:pt x="2849945" y="4145949"/>
                </a:lnTo>
                <a:lnTo>
                  <a:pt x="2897876" y="4143680"/>
                </a:lnTo>
                <a:cubicBezTo>
                  <a:pt x="3553653" y="4081262"/>
                  <a:pt x="4076076" y="3561466"/>
                  <a:pt x="4142552" y="2906880"/>
                </a:cubicBezTo>
                <a:close/>
                <a:moveTo>
                  <a:pt x="0" y="2850214"/>
                </a:moveTo>
                <a:lnTo>
                  <a:pt x="1384663" y="2850214"/>
                </a:lnTo>
                <a:lnTo>
                  <a:pt x="1387524" y="2906880"/>
                </a:lnTo>
                <a:cubicBezTo>
                  <a:pt x="1454001" y="3561466"/>
                  <a:pt x="1976423" y="4081262"/>
                  <a:pt x="2632200" y="4143680"/>
                </a:cubicBezTo>
                <a:lnTo>
                  <a:pt x="2680128" y="4145949"/>
                </a:lnTo>
                <a:lnTo>
                  <a:pt x="2680128" y="5530612"/>
                </a:lnTo>
                <a:lnTo>
                  <a:pt x="2499362" y="5522053"/>
                </a:lnTo>
                <a:cubicBezTo>
                  <a:pt x="1187807" y="5397218"/>
                  <a:pt x="142964" y="4357626"/>
                  <a:pt x="10010" y="3048454"/>
                </a:cubicBezTo>
                <a:close/>
                <a:moveTo>
                  <a:pt x="2680128" y="1"/>
                </a:moveTo>
                <a:lnTo>
                  <a:pt x="2680128" y="1384664"/>
                </a:lnTo>
                <a:lnTo>
                  <a:pt x="2632200" y="1386933"/>
                </a:lnTo>
                <a:cubicBezTo>
                  <a:pt x="1976423" y="1449350"/>
                  <a:pt x="1454001" y="1969147"/>
                  <a:pt x="1387524" y="2623732"/>
                </a:cubicBezTo>
                <a:lnTo>
                  <a:pt x="1384663" y="2680397"/>
                </a:lnTo>
                <a:lnTo>
                  <a:pt x="0" y="2680397"/>
                </a:lnTo>
                <a:lnTo>
                  <a:pt x="10010" y="2482159"/>
                </a:lnTo>
                <a:cubicBezTo>
                  <a:pt x="142964" y="1172987"/>
                  <a:pt x="1187807" y="133394"/>
                  <a:pt x="2499362" y="8559"/>
                </a:cubicBezTo>
                <a:close/>
                <a:moveTo>
                  <a:pt x="2849945" y="0"/>
                </a:moveTo>
                <a:lnTo>
                  <a:pt x="3030714" y="8559"/>
                </a:lnTo>
                <a:cubicBezTo>
                  <a:pt x="4342269" y="133394"/>
                  <a:pt x="5387113" y="1172987"/>
                  <a:pt x="5520066" y="2482159"/>
                </a:cubicBezTo>
                <a:lnTo>
                  <a:pt x="5530076" y="2680397"/>
                </a:lnTo>
                <a:lnTo>
                  <a:pt x="4145413" y="2680397"/>
                </a:lnTo>
                <a:lnTo>
                  <a:pt x="4142552" y="2623732"/>
                </a:lnTo>
                <a:cubicBezTo>
                  <a:pt x="4076076" y="1969147"/>
                  <a:pt x="3553653" y="1449350"/>
                  <a:pt x="2897876" y="1386933"/>
                </a:cubicBezTo>
                <a:lnTo>
                  <a:pt x="2849945" y="1384663"/>
                </a:ln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8E77872D-80E8-BBB0-3D67-241E69DD0042}"/>
              </a:ext>
            </a:extLst>
          </p:cNvPr>
          <p:cNvSpPr txBox="1"/>
          <p:nvPr/>
        </p:nvSpPr>
        <p:spPr>
          <a:xfrm>
            <a:off x="750365" y="3726139"/>
            <a:ext cx="856508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5000" dirty="0">
                <a:solidFill>
                  <a:schemeClr val="bg1"/>
                </a:solidFill>
                <a:latin typeface="Broadway" pitchFamily="82" charset="77"/>
              </a:rPr>
              <a:t>MUSIKK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08F30AFF-6A4B-FEB2-1B76-6703DC264A00}"/>
              </a:ext>
            </a:extLst>
          </p:cNvPr>
          <p:cNvSpPr txBox="1"/>
          <p:nvPr/>
        </p:nvSpPr>
        <p:spPr>
          <a:xfrm>
            <a:off x="819149" y="-1708481"/>
            <a:ext cx="66516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INN I KUNSTEN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HENNIE ONSTAD-SENTERET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2 &amp; 3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B92AE801-F502-DA4C-9547-9F347D20E6F3}"/>
              </a:ext>
            </a:extLst>
          </p:cNvPr>
          <p:cNvSpPr txBox="1"/>
          <p:nvPr/>
        </p:nvSpPr>
        <p:spPr>
          <a:xfrm>
            <a:off x="819150" y="6858000"/>
            <a:ext cx="6286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GANGAR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Konsert på skolen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12</a:t>
            </a:r>
          </a:p>
        </p:txBody>
      </p:sp>
    </p:spTree>
    <p:extLst>
      <p:ext uri="{BB962C8B-B14F-4D97-AF65-F5344CB8AC3E}">
        <p14:creationId xmlns:p14="http://schemas.microsoft.com/office/powerpoint/2010/main" val="32255122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>
            <a:extLst>
              <a:ext uri="{FF2B5EF4-FFF2-40B4-BE49-F238E27FC236}">
                <a16:creationId xmlns:a16="http://schemas.microsoft.com/office/drawing/2014/main" id="{FDBC57DB-C85A-78B8-0213-441271D99729}"/>
              </a:ext>
            </a:extLst>
          </p:cNvPr>
          <p:cNvSpPr txBox="1"/>
          <p:nvPr/>
        </p:nvSpPr>
        <p:spPr>
          <a:xfrm>
            <a:off x="819150" y="4584416"/>
            <a:ext cx="6286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GANGAR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Konsert på skolen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12</a:t>
            </a: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3263C342-BD57-612C-78A9-A6274437F007}"/>
              </a:ext>
            </a:extLst>
          </p:cNvPr>
          <p:cNvSpPr txBox="1"/>
          <p:nvPr/>
        </p:nvSpPr>
        <p:spPr>
          <a:xfrm>
            <a:off x="971550" y="-1569660"/>
            <a:ext cx="6286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AYSAY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Konsert på skolen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26</a:t>
            </a:r>
          </a:p>
        </p:txBody>
      </p:sp>
      <p:sp useBgFill="1">
        <p:nvSpPr>
          <p:cNvPr id="8" name="Friform 7">
            <a:extLst>
              <a:ext uri="{FF2B5EF4-FFF2-40B4-BE49-F238E27FC236}">
                <a16:creationId xmlns:a16="http://schemas.microsoft.com/office/drawing/2014/main" id="{0DB6D41C-6256-D23D-5B28-8F6400BA90DB}"/>
              </a:ext>
            </a:extLst>
          </p:cNvPr>
          <p:cNvSpPr/>
          <p:nvPr/>
        </p:nvSpPr>
        <p:spPr>
          <a:xfrm rot="2700000">
            <a:off x="8046135" y="-717266"/>
            <a:ext cx="8291730" cy="8292532"/>
          </a:xfrm>
          <a:custGeom>
            <a:avLst/>
            <a:gdLst>
              <a:gd name="connsiteX0" fmla="*/ 4145414 w 5530077"/>
              <a:gd name="connsiteY0" fmla="*/ 2850214 h 5530612"/>
              <a:gd name="connsiteX1" fmla="*/ 5530077 w 5530077"/>
              <a:gd name="connsiteY1" fmla="*/ 2850214 h 5530612"/>
              <a:gd name="connsiteX2" fmla="*/ 5520066 w 5530077"/>
              <a:gd name="connsiteY2" fmla="*/ 3048454 h 5530612"/>
              <a:gd name="connsiteX3" fmla="*/ 3030714 w 5530077"/>
              <a:gd name="connsiteY3" fmla="*/ 5522053 h 5530612"/>
              <a:gd name="connsiteX4" fmla="*/ 2849945 w 5530077"/>
              <a:gd name="connsiteY4" fmla="*/ 5530612 h 5530612"/>
              <a:gd name="connsiteX5" fmla="*/ 2849945 w 5530077"/>
              <a:gd name="connsiteY5" fmla="*/ 4145949 h 5530612"/>
              <a:gd name="connsiteX6" fmla="*/ 2897876 w 5530077"/>
              <a:gd name="connsiteY6" fmla="*/ 4143680 h 5530612"/>
              <a:gd name="connsiteX7" fmla="*/ 4142552 w 5530077"/>
              <a:gd name="connsiteY7" fmla="*/ 2906880 h 5530612"/>
              <a:gd name="connsiteX8" fmla="*/ 0 w 5530077"/>
              <a:gd name="connsiteY8" fmla="*/ 2850214 h 5530612"/>
              <a:gd name="connsiteX9" fmla="*/ 1384663 w 5530077"/>
              <a:gd name="connsiteY9" fmla="*/ 2850214 h 5530612"/>
              <a:gd name="connsiteX10" fmla="*/ 1387524 w 5530077"/>
              <a:gd name="connsiteY10" fmla="*/ 2906880 h 5530612"/>
              <a:gd name="connsiteX11" fmla="*/ 2632200 w 5530077"/>
              <a:gd name="connsiteY11" fmla="*/ 4143680 h 5530612"/>
              <a:gd name="connsiteX12" fmla="*/ 2680128 w 5530077"/>
              <a:gd name="connsiteY12" fmla="*/ 4145949 h 5530612"/>
              <a:gd name="connsiteX13" fmla="*/ 2680128 w 5530077"/>
              <a:gd name="connsiteY13" fmla="*/ 5530612 h 5530612"/>
              <a:gd name="connsiteX14" fmla="*/ 2499362 w 5530077"/>
              <a:gd name="connsiteY14" fmla="*/ 5522053 h 5530612"/>
              <a:gd name="connsiteX15" fmla="*/ 10010 w 5530077"/>
              <a:gd name="connsiteY15" fmla="*/ 3048454 h 5530612"/>
              <a:gd name="connsiteX16" fmla="*/ 2680128 w 5530077"/>
              <a:gd name="connsiteY16" fmla="*/ 1 h 5530612"/>
              <a:gd name="connsiteX17" fmla="*/ 2680128 w 5530077"/>
              <a:gd name="connsiteY17" fmla="*/ 1384664 h 5530612"/>
              <a:gd name="connsiteX18" fmla="*/ 2632200 w 5530077"/>
              <a:gd name="connsiteY18" fmla="*/ 1386933 h 5530612"/>
              <a:gd name="connsiteX19" fmla="*/ 1387524 w 5530077"/>
              <a:gd name="connsiteY19" fmla="*/ 2623732 h 5530612"/>
              <a:gd name="connsiteX20" fmla="*/ 1384663 w 5530077"/>
              <a:gd name="connsiteY20" fmla="*/ 2680397 h 5530612"/>
              <a:gd name="connsiteX21" fmla="*/ 0 w 5530077"/>
              <a:gd name="connsiteY21" fmla="*/ 2680397 h 5530612"/>
              <a:gd name="connsiteX22" fmla="*/ 10010 w 5530077"/>
              <a:gd name="connsiteY22" fmla="*/ 2482159 h 5530612"/>
              <a:gd name="connsiteX23" fmla="*/ 2499362 w 5530077"/>
              <a:gd name="connsiteY23" fmla="*/ 8559 h 5530612"/>
              <a:gd name="connsiteX24" fmla="*/ 2849945 w 5530077"/>
              <a:gd name="connsiteY24" fmla="*/ 0 h 5530612"/>
              <a:gd name="connsiteX25" fmla="*/ 3030714 w 5530077"/>
              <a:gd name="connsiteY25" fmla="*/ 8559 h 5530612"/>
              <a:gd name="connsiteX26" fmla="*/ 5520066 w 5530077"/>
              <a:gd name="connsiteY26" fmla="*/ 2482159 h 5530612"/>
              <a:gd name="connsiteX27" fmla="*/ 5530076 w 5530077"/>
              <a:gd name="connsiteY27" fmla="*/ 2680397 h 5530612"/>
              <a:gd name="connsiteX28" fmla="*/ 4145413 w 5530077"/>
              <a:gd name="connsiteY28" fmla="*/ 2680397 h 5530612"/>
              <a:gd name="connsiteX29" fmla="*/ 4142552 w 5530077"/>
              <a:gd name="connsiteY29" fmla="*/ 2623732 h 5530612"/>
              <a:gd name="connsiteX30" fmla="*/ 2897876 w 5530077"/>
              <a:gd name="connsiteY30" fmla="*/ 1386933 h 5530612"/>
              <a:gd name="connsiteX31" fmla="*/ 2849945 w 5530077"/>
              <a:gd name="connsiteY31" fmla="*/ 1384663 h 553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530077" h="5530612">
                <a:moveTo>
                  <a:pt x="4145414" y="2850214"/>
                </a:moveTo>
                <a:lnTo>
                  <a:pt x="5530077" y="2850214"/>
                </a:lnTo>
                <a:lnTo>
                  <a:pt x="5520066" y="3048454"/>
                </a:lnTo>
                <a:cubicBezTo>
                  <a:pt x="5387113" y="4357626"/>
                  <a:pt x="4342269" y="5397218"/>
                  <a:pt x="3030714" y="5522053"/>
                </a:cubicBezTo>
                <a:lnTo>
                  <a:pt x="2849945" y="5530612"/>
                </a:lnTo>
                <a:lnTo>
                  <a:pt x="2849945" y="4145949"/>
                </a:lnTo>
                <a:lnTo>
                  <a:pt x="2897876" y="4143680"/>
                </a:lnTo>
                <a:cubicBezTo>
                  <a:pt x="3553653" y="4081262"/>
                  <a:pt x="4076076" y="3561466"/>
                  <a:pt x="4142552" y="2906880"/>
                </a:cubicBezTo>
                <a:close/>
                <a:moveTo>
                  <a:pt x="0" y="2850214"/>
                </a:moveTo>
                <a:lnTo>
                  <a:pt x="1384663" y="2850214"/>
                </a:lnTo>
                <a:lnTo>
                  <a:pt x="1387524" y="2906880"/>
                </a:lnTo>
                <a:cubicBezTo>
                  <a:pt x="1454001" y="3561466"/>
                  <a:pt x="1976423" y="4081262"/>
                  <a:pt x="2632200" y="4143680"/>
                </a:cubicBezTo>
                <a:lnTo>
                  <a:pt x="2680128" y="4145949"/>
                </a:lnTo>
                <a:lnTo>
                  <a:pt x="2680128" y="5530612"/>
                </a:lnTo>
                <a:lnTo>
                  <a:pt x="2499362" y="5522053"/>
                </a:lnTo>
                <a:cubicBezTo>
                  <a:pt x="1187807" y="5397218"/>
                  <a:pt x="142964" y="4357626"/>
                  <a:pt x="10010" y="3048454"/>
                </a:cubicBezTo>
                <a:close/>
                <a:moveTo>
                  <a:pt x="2680128" y="1"/>
                </a:moveTo>
                <a:lnTo>
                  <a:pt x="2680128" y="1384664"/>
                </a:lnTo>
                <a:lnTo>
                  <a:pt x="2632200" y="1386933"/>
                </a:lnTo>
                <a:cubicBezTo>
                  <a:pt x="1976423" y="1449350"/>
                  <a:pt x="1454001" y="1969147"/>
                  <a:pt x="1387524" y="2623732"/>
                </a:cubicBezTo>
                <a:lnTo>
                  <a:pt x="1384663" y="2680397"/>
                </a:lnTo>
                <a:lnTo>
                  <a:pt x="0" y="2680397"/>
                </a:lnTo>
                <a:lnTo>
                  <a:pt x="10010" y="2482159"/>
                </a:lnTo>
                <a:cubicBezTo>
                  <a:pt x="142964" y="1172987"/>
                  <a:pt x="1187807" y="133394"/>
                  <a:pt x="2499362" y="8559"/>
                </a:cubicBezTo>
                <a:close/>
                <a:moveTo>
                  <a:pt x="2849945" y="0"/>
                </a:moveTo>
                <a:lnTo>
                  <a:pt x="3030714" y="8559"/>
                </a:lnTo>
                <a:cubicBezTo>
                  <a:pt x="4342269" y="133394"/>
                  <a:pt x="5387113" y="1172987"/>
                  <a:pt x="5520066" y="2482159"/>
                </a:cubicBezTo>
                <a:lnTo>
                  <a:pt x="5530076" y="2680397"/>
                </a:lnTo>
                <a:lnTo>
                  <a:pt x="4145413" y="2680397"/>
                </a:lnTo>
                <a:lnTo>
                  <a:pt x="4142552" y="2623732"/>
                </a:lnTo>
                <a:cubicBezTo>
                  <a:pt x="4076076" y="1969147"/>
                  <a:pt x="3553653" y="1449350"/>
                  <a:pt x="2897876" y="1386933"/>
                </a:cubicBezTo>
                <a:lnTo>
                  <a:pt x="2849945" y="1384663"/>
                </a:ln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DBEA17DB-8F68-6390-0BE0-A629C8BC3FB2}"/>
              </a:ext>
            </a:extLst>
          </p:cNvPr>
          <p:cNvSpPr txBox="1"/>
          <p:nvPr/>
        </p:nvSpPr>
        <p:spPr>
          <a:xfrm>
            <a:off x="971550" y="6858000"/>
            <a:ext cx="6286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MATATA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Konsert på skolen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6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C58DB25F-6BE0-2788-B51C-09F3A46C189A}"/>
              </a:ext>
            </a:extLst>
          </p:cNvPr>
          <p:cNvSpPr txBox="1"/>
          <p:nvPr/>
        </p:nvSpPr>
        <p:spPr>
          <a:xfrm>
            <a:off x="750365" y="-2234394"/>
            <a:ext cx="856508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5000" dirty="0">
                <a:solidFill>
                  <a:schemeClr val="bg1"/>
                </a:solidFill>
                <a:latin typeface="Broadway" pitchFamily="82" charset="77"/>
              </a:rPr>
              <a:t>MUSIKK</a:t>
            </a:r>
          </a:p>
        </p:txBody>
      </p:sp>
    </p:spTree>
    <p:extLst>
      <p:ext uri="{BB962C8B-B14F-4D97-AF65-F5344CB8AC3E}">
        <p14:creationId xmlns:p14="http://schemas.microsoft.com/office/powerpoint/2010/main" val="36103050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571500" ty="0" sx="100000" sy="100000" flip="x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Friform 10">
            <a:extLst>
              <a:ext uri="{FF2B5EF4-FFF2-40B4-BE49-F238E27FC236}">
                <a16:creationId xmlns:a16="http://schemas.microsoft.com/office/drawing/2014/main" id="{CDDFBF70-30BC-8905-5D2A-2E9D18BF59BA}"/>
              </a:ext>
            </a:extLst>
          </p:cNvPr>
          <p:cNvSpPr/>
          <p:nvPr/>
        </p:nvSpPr>
        <p:spPr>
          <a:xfrm rot="18900000">
            <a:off x="8046135" y="-717266"/>
            <a:ext cx="8291730" cy="8292532"/>
          </a:xfrm>
          <a:custGeom>
            <a:avLst/>
            <a:gdLst>
              <a:gd name="connsiteX0" fmla="*/ 4145414 w 5530077"/>
              <a:gd name="connsiteY0" fmla="*/ 2850214 h 5530612"/>
              <a:gd name="connsiteX1" fmla="*/ 5530077 w 5530077"/>
              <a:gd name="connsiteY1" fmla="*/ 2850214 h 5530612"/>
              <a:gd name="connsiteX2" fmla="*/ 5520066 w 5530077"/>
              <a:gd name="connsiteY2" fmla="*/ 3048454 h 5530612"/>
              <a:gd name="connsiteX3" fmla="*/ 3030714 w 5530077"/>
              <a:gd name="connsiteY3" fmla="*/ 5522053 h 5530612"/>
              <a:gd name="connsiteX4" fmla="*/ 2849945 w 5530077"/>
              <a:gd name="connsiteY4" fmla="*/ 5530612 h 5530612"/>
              <a:gd name="connsiteX5" fmla="*/ 2849945 w 5530077"/>
              <a:gd name="connsiteY5" fmla="*/ 4145949 h 5530612"/>
              <a:gd name="connsiteX6" fmla="*/ 2897876 w 5530077"/>
              <a:gd name="connsiteY6" fmla="*/ 4143680 h 5530612"/>
              <a:gd name="connsiteX7" fmla="*/ 4142552 w 5530077"/>
              <a:gd name="connsiteY7" fmla="*/ 2906880 h 5530612"/>
              <a:gd name="connsiteX8" fmla="*/ 0 w 5530077"/>
              <a:gd name="connsiteY8" fmla="*/ 2850214 h 5530612"/>
              <a:gd name="connsiteX9" fmla="*/ 1384663 w 5530077"/>
              <a:gd name="connsiteY9" fmla="*/ 2850214 h 5530612"/>
              <a:gd name="connsiteX10" fmla="*/ 1387524 w 5530077"/>
              <a:gd name="connsiteY10" fmla="*/ 2906880 h 5530612"/>
              <a:gd name="connsiteX11" fmla="*/ 2632200 w 5530077"/>
              <a:gd name="connsiteY11" fmla="*/ 4143680 h 5530612"/>
              <a:gd name="connsiteX12" fmla="*/ 2680128 w 5530077"/>
              <a:gd name="connsiteY12" fmla="*/ 4145949 h 5530612"/>
              <a:gd name="connsiteX13" fmla="*/ 2680128 w 5530077"/>
              <a:gd name="connsiteY13" fmla="*/ 5530612 h 5530612"/>
              <a:gd name="connsiteX14" fmla="*/ 2499362 w 5530077"/>
              <a:gd name="connsiteY14" fmla="*/ 5522053 h 5530612"/>
              <a:gd name="connsiteX15" fmla="*/ 10010 w 5530077"/>
              <a:gd name="connsiteY15" fmla="*/ 3048454 h 5530612"/>
              <a:gd name="connsiteX16" fmla="*/ 2680128 w 5530077"/>
              <a:gd name="connsiteY16" fmla="*/ 1 h 5530612"/>
              <a:gd name="connsiteX17" fmla="*/ 2680128 w 5530077"/>
              <a:gd name="connsiteY17" fmla="*/ 1384664 h 5530612"/>
              <a:gd name="connsiteX18" fmla="*/ 2632200 w 5530077"/>
              <a:gd name="connsiteY18" fmla="*/ 1386933 h 5530612"/>
              <a:gd name="connsiteX19" fmla="*/ 1387524 w 5530077"/>
              <a:gd name="connsiteY19" fmla="*/ 2623732 h 5530612"/>
              <a:gd name="connsiteX20" fmla="*/ 1384663 w 5530077"/>
              <a:gd name="connsiteY20" fmla="*/ 2680397 h 5530612"/>
              <a:gd name="connsiteX21" fmla="*/ 0 w 5530077"/>
              <a:gd name="connsiteY21" fmla="*/ 2680397 h 5530612"/>
              <a:gd name="connsiteX22" fmla="*/ 10010 w 5530077"/>
              <a:gd name="connsiteY22" fmla="*/ 2482159 h 5530612"/>
              <a:gd name="connsiteX23" fmla="*/ 2499362 w 5530077"/>
              <a:gd name="connsiteY23" fmla="*/ 8559 h 5530612"/>
              <a:gd name="connsiteX24" fmla="*/ 2849945 w 5530077"/>
              <a:gd name="connsiteY24" fmla="*/ 0 h 5530612"/>
              <a:gd name="connsiteX25" fmla="*/ 3030714 w 5530077"/>
              <a:gd name="connsiteY25" fmla="*/ 8559 h 5530612"/>
              <a:gd name="connsiteX26" fmla="*/ 5520066 w 5530077"/>
              <a:gd name="connsiteY26" fmla="*/ 2482159 h 5530612"/>
              <a:gd name="connsiteX27" fmla="*/ 5530076 w 5530077"/>
              <a:gd name="connsiteY27" fmla="*/ 2680397 h 5530612"/>
              <a:gd name="connsiteX28" fmla="*/ 4145413 w 5530077"/>
              <a:gd name="connsiteY28" fmla="*/ 2680397 h 5530612"/>
              <a:gd name="connsiteX29" fmla="*/ 4142552 w 5530077"/>
              <a:gd name="connsiteY29" fmla="*/ 2623732 h 5530612"/>
              <a:gd name="connsiteX30" fmla="*/ 2897876 w 5530077"/>
              <a:gd name="connsiteY30" fmla="*/ 1386933 h 5530612"/>
              <a:gd name="connsiteX31" fmla="*/ 2849945 w 5530077"/>
              <a:gd name="connsiteY31" fmla="*/ 1384663 h 553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530077" h="5530612">
                <a:moveTo>
                  <a:pt x="4145414" y="2850214"/>
                </a:moveTo>
                <a:lnTo>
                  <a:pt x="5530077" y="2850214"/>
                </a:lnTo>
                <a:lnTo>
                  <a:pt x="5520066" y="3048454"/>
                </a:lnTo>
                <a:cubicBezTo>
                  <a:pt x="5387113" y="4357626"/>
                  <a:pt x="4342269" y="5397218"/>
                  <a:pt x="3030714" y="5522053"/>
                </a:cubicBezTo>
                <a:lnTo>
                  <a:pt x="2849945" y="5530612"/>
                </a:lnTo>
                <a:lnTo>
                  <a:pt x="2849945" y="4145949"/>
                </a:lnTo>
                <a:lnTo>
                  <a:pt x="2897876" y="4143680"/>
                </a:lnTo>
                <a:cubicBezTo>
                  <a:pt x="3553653" y="4081262"/>
                  <a:pt x="4076076" y="3561466"/>
                  <a:pt x="4142552" y="2906880"/>
                </a:cubicBezTo>
                <a:close/>
                <a:moveTo>
                  <a:pt x="0" y="2850214"/>
                </a:moveTo>
                <a:lnTo>
                  <a:pt x="1384663" y="2850214"/>
                </a:lnTo>
                <a:lnTo>
                  <a:pt x="1387524" y="2906880"/>
                </a:lnTo>
                <a:cubicBezTo>
                  <a:pt x="1454001" y="3561466"/>
                  <a:pt x="1976423" y="4081262"/>
                  <a:pt x="2632200" y="4143680"/>
                </a:cubicBezTo>
                <a:lnTo>
                  <a:pt x="2680128" y="4145949"/>
                </a:lnTo>
                <a:lnTo>
                  <a:pt x="2680128" y="5530612"/>
                </a:lnTo>
                <a:lnTo>
                  <a:pt x="2499362" y="5522053"/>
                </a:lnTo>
                <a:cubicBezTo>
                  <a:pt x="1187807" y="5397218"/>
                  <a:pt x="142964" y="4357626"/>
                  <a:pt x="10010" y="3048454"/>
                </a:cubicBezTo>
                <a:close/>
                <a:moveTo>
                  <a:pt x="2680128" y="1"/>
                </a:moveTo>
                <a:lnTo>
                  <a:pt x="2680128" y="1384664"/>
                </a:lnTo>
                <a:lnTo>
                  <a:pt x="2632200" y="1386933"/>
                </a:lnTo>
                <a:cubicBezTo>
                  <a:pt x="1976423" y="1449350"/>
                  <a:pt x="1454001" y="1969147"/>
                  <a:pt x="1387524" y="2623732"/>
                </a:cubicBezTo>
                <a:lnTo>
                  <a:pt x="1384663" y="2680397"/>
                </a:lnTo>
                <a:lnTo>
                  <a:pt x="0" y="2680397"/>
                </a:lnTo>
                <a:lnTo>
                  <a:pt x="10010" y="2482159"/>
                </a:lnTo>
                <a:cubicBezTo>
                  <a:pt x="142964" y="1172987"/>
                  <a:pt x="1187807" y="133394"/>
                  <a:pt x="2499362" y="8559"/>
                </a:cubicBezTo>
                <a:close/>
                <a:moveTo>
                  <a:pt x="2849945" y="0"/>
                </a:moveTo>
                <a:lnTo>
                  <a:pt x="3030714" y="8559"/>
                </a:lnTo>
                <a:cubicBezTo>
                  <a:pt x="4342269" y="133394"/>
                  <a:pt x="5387113" y="1172987"/>
                  <a:pt x="5520066" y="2482159"/>
                </a:cubicBezTo>
                <a:lnTo>
                  <a:pt x="5530076" y="2680397"/>
                </a:lnTo>
                <a:lnTo>
                  <a:pt x="4145413" y="2680397"/>
                </a:lnTo>
                <a:lnTo>
                  <a:pt x="4142552" y="2623732"/>
                </a:lnTo>
                <a:cubicBezTo>
                  <a:pt x="4076076" y="1969147"/>
                  <a:pt x="3553653" y="1449350"/>
                  <a:pt x="2897876" y="1386933"/>
                </a:cubicBezTo>
                <a:lnTo>
                  <a:pt x="2849945" y="1384663"/>
                </a:ln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414A2CB4-C47C-65A2-F51F-009B134D6B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9786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DDCE706E-6D7E-0E59-2EA2-0DEF047B8FBA}"/>
              </a:ext>
            </a:extLst>
          </p:cNvPr>
          <p:cNvSpPr txBox="1"/>
          <p:nvPr/>
        </p:nvSpPr>
        <p:spPr>
          <a:xfrm>
            <a:off x="819150" y="4584416"/>
            <a:ext cx="6286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MATATA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Konsert på skolen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6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0599F397-9B3B-C24B-9C55-57AF1CDC9284}"/>
              </a:ext>
            </a:extLst>
          </p:cNvPr>
          <p:cNvSpPr txBox="1"/>
          <p:nvPr/>
        </p:nvSpPr>
        <p:spPr>
          <a:xfrm>
            <a:off x="971550" y="-1569660"/>
            <a:ext cx="6286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GANGAR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Konsert på skolen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12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D9A4E828-F70C-3EE4-A145-C3FE708E77E9}"/>
              </a:ext>
            </a:extLst>
          </p:cNvPr>
          <p:cNvSpPr txBox="1"/>
          <p:nvPr/>
        </p:nvSpPr>
        <p:spPr>
          <a:xfrm>
            <a:off x="971550" y="6858000"/>
            <a:ext cx="6286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YAGODY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Konsert på skolen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48</a:t>
            </a:r>
          </a:p>
        </p:txBody>
      </p:sp>
    </p:spTree>
    <p:extLst>
      <p:ext uri="{BB962C8B-B14F-4D97-AF65-F5344CB8AC3E}">
        <p14:creationId xmlns:p14="http://schemas.microsoft.com/office/powerpoint/2010/main" val="10448290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Friform 7">
            <a:extLst>
              <a:ext uri="{FF2B5EF4-FFF2-40B4-BE49-F238E27FC236}">
                <a16:creationId xmlns:a16="http://schemas.microsoft.com/office/drawing/2014/main" id="{7DE1ECF1-0E3B-EDE1-D1CF-2D490B307114}"/>
              </a:ext>
            </a:extLst>
          </p:cNvPr>
          <p:cNvSpPr/>
          <p:nvPr/>
        </p:nvSpPr>
        <p:spPr>
          <a:xfrm rot="13500000">
            <a:off x="8046135" y="-717266"/>
            <a:ext cx="8291730" cy="8292532"/>
          </a:xfrm>
          <a:custGeom>
            <a:avLst/>
            <a:gdLst>
              <a:gd name="connsiteX0" fmla="*/ 4145414 w 5530077"/>
              <a:gd name="connsiteY0" fmla="*/ 2850214 h 5530612"/>
              <a:gd name="connsiteX1" fmla="*/ 5530077 w 5530077"/>
              <a:gd name="connsiteY1" fmla="*/ 2850214 h 5530612"/>
              <a:gd name="connsiteX2" fmla="*/ 5520066 w 5530077"/>
              <a:gd name="connsiteY2" fmla="*/ 3048454 h 5530612"/>
              <a:gd name="connsiteX3" fmla="*/ 3030714 w 5530077"/>
              <a:gd name="connsiteY3" fmla="*/ 5522053 h 5530612"/>
              <a:gd name="connsiteX4" fmla="*/ 2849945 w 5530077"/>
              <a:gd name="connsiteY4" fmla="*/ 5530612 h 5530612"/>
              <a:gd name="connsiteX5" fmla="*/ 2849945 w 5530077"/>
              <a:gd name="connsiteY5" fmla="*/ 4145949 h 5530612"/>
              <a:gd name="connsiteX6" fmla="*/ 2897876 w 5530077"/>
              <a:gd name="connsiteY6" fmla="*/ 4143680 h 5530612"/>
              <a:gd name="connsiteX7" fmla="*/ 4142552 w 5530077"/>
              <a:gd name="connsiteY7" fmla="*/ 2906880 h 5530612"/>
              <a:gd name="connsiteX8" fmla="*/ 0 w 5530077"/>
              <a:gd name="connsiteY8" fmla="*/ 2850214 h 5530612"/>
              <a:gd name="connsiteX9" fmla="*/ 1384663 w 5530077"/>
              <a:gd name="connsiteY9" fmla="*/ 2850214 h 5530612"/>
              <a:gd name="connsiteX10" fmla="*/ 1387524 w 5530077"/>
              <a:gd name="connsiteY10" fmla="*/ 2906880 h 5530612"/>
              <a:gd name="connsiteX11" fmla="*/ 2632200 w 5530077"/>
              <a:gd name="connsiteY11" fmla="*/ 4143680 h 5530612"/>
              <a:gd name="connsiteX12" fmla="*/ 2680128 w 5530077"/>
              <a:gd name="connsiteY12" fmla="*/ 4145949 h 5530612"/>
              <a:gd name="connsiteX13" fmla="*/ 2680128 w 5530077"/>
              <a:gd name="connsiteY13" fmla="*/ 5530612 h 5530612"/>
              <a:gd name="connsiteX14" fmla="*/ 2499362 w 5530077"/>
              <a:gd name="connsiteY14" fmla="*/ 5522053 h 5530612"/>
              <a:gd name="connsiteX15" fmla="*/ 10010 w 5530077"/>
              <a:gd name="connsiteY15" fmla="*/ 3048454 h 5530612"/>
              <a:gd name="connsiteX16" fmla="*/ 2680128 w 5530077"/>
              <a:gd name="connsiteY16" fmla="*/ 1 h 5530612"/>
              <a:gd name="connsiteX17" fmla="*/ 2680128 w 5530077"/>
              <a:gd name="connsiteY17" fmla="*/ 1384664 h 5530612"/>
              <a:gd name="connsiteX18" fmla="*/ 2632200 w 5530077"/>
              <a:gd name="connsiteY18" fmla="*/ 1386933 h 5530612"/>
              <a:gd name="connsiteX19" fmla="*/ 1387524 w 5530077"/>
              <a:gd name="connsiteY19" fmla="*/ 2623732 h 5530612"/>
              <a:gd name="connsiteX20" fmla="*/ 1384663 w 5530077"/>
              <a:gd name="connsiteY20" fmla="*/ 2680397 h 5530612"/>
              <a:gd name="connsiteX21" fmla="*/ 0 w 5530077"/>
              <a:gd name="connsiteY21" fmla="*/ 2680397 h 5530612"/>
              <a:gd name="connsiteX22" fmla="*/ 10010 w 5530077"/>
              <a:gd name="connsiteY22" fmla="*/ 2482159 h 5530612"/>
              <a:gd name="connsiteX23" fmla="*/ 2499362 w 5530077"/>
              <a:gd name="connsiteY23" fmla="*/ 8559 h 5530612"/>
              <a:gd name="connsiteX24" fmla="*/ 2849945 w 5530077"/>
              <a:gd name="connsiteY24" fmla="*/ 0 h 5530612"/>
              <a:gd name="connsiteX25" fmla="*/ 3030714 w 5530077"/>
              <a:gd name="connsiteY25" fmla="*/ 8559 h 5530612"/>
              <a:gd name="connsiteX26" fmla="*/ 5520066 w 5530077"/>
              <a:gd name="connsiteY26" fmla="*/ 2482159 h 5530612"/>
              <a:gd name="connsiteX27" fmla="*/ 5530076 w 5530077"/>
              <a:gd name="connsiteY27" fmla="*/ 2680397 h 5530612"/>
              <a:gd name="connsiteX28" fmla="*/ 4145413 w 5530077"/>
              <a:gd name="connsiteY28" fmla="*/ 2680397 h 5530612"/>
              <a:gd name="connsiteX29" fmla="*/ 4142552 w 5530077"/>
              <a:gd name="connsiteY29" fmla="*/ 2623732 h 5530612"/>
              <a:gd name="connsiteX30" fmla="*/ 2897876 w 5530077"/>
              <a:gd name="connsiteY30" fmla="*/ 1386933 h 5530612"/>
              <a:gd name="connsiteX31" fmla="*/ 2849945 w 5530077"/>
              <a:gd name="connsiteY31" fmla="*/ 1384663 h 553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530077" h="5530612">
                <a:moveTo>
                  <a:pt x="4145414" y="2850214"/>
                </a:moveTo>
                <a:lnTo>
                  <a:pt x="5530077" y="2850214"/>
                </a:lnTo>
                <a:lnTo>
                  <a:pt x="5520066" y="3048454"/>
                </a:lnTo>
                <a:cubicBezTo>
                  <a:pt x="5387113" y="4357626"/>
                  <a:pt x="4342269" y="5397218"/>
                  <a:pt x="3030714" y="5522053"/>
                </a:cubicBezTo>
                <a:lnTo>
                  <a:pt x="2849945" y="5530612"/>
                </a:lnTo>
                <a:lnTo>
                  <a:pt x="2849945" y="4145949"/>
                </a:lnTo>
                <a:lnTo>
                  <a:pt x="2897876" y="4143680"/>
                </a:lnTo>
                <a:cubicBezTo>
                  <a:pt x="3553653" y="4081262"/>
                  <a:pt x="4076076" y="3561466"/>
                  <a:pt x="4142552" y="2906880"/>
                </a:cubicBezTo>
                <a:close/>
                <a:moveTo>
                  <a:pt x="0" y="2850214"/>
                </a:moveTo>
                <a:lnTo>
                  <a:pt x="1384663" y="2850214"/>
                </a:lnTo>
                <a:lnTo>
                  <a:pt x="1387524" y="2906880"/>
                </a:lnTo>
                <a:cubicBezTo>
                  <a:pt x="1454001" y="3561466"/>
                  <a:pt x="1976423" y="4081262"/>
                  <a:pt x="2632200" y="4143680"/>
                </a:cubicBezTo>
                <a:lnTo>
                  <a:pt x="2680128" y="4145949"/>
                </a:lnTo>
                <a:lnTo>
                  <a:pt x="2680128" y="5530612"/>
                </a:lnTo>
                <a:lnTo>
                  <a:pt x="2499362" y="5522053"/>
                </a:lnTo>
                <a:cubicBezTo>
                  <a:pt x="1187807" y="5397218"/>
                  <a:pt x="142964" y="4357626"/>
                  <a:pt x="10010" y="3048454"/>
                </a:cubicBezTo>
                <a:close/>
                <a:moveTo>
                  <a:pt x="2680128" y="1"/>
                </a:moveTo>
                <a:lnTo>
                  <a:pt x="2680128" y="1384664"/>
                </a:lnTo>
                <a:lnTo>
                  <a:pt x="2632200" y="1386933"/>
                </a:lnTo>
                <a:cubicBezTo>
                  <a:pt x="1976423" y="1449350"/>
                  <a:pt x="1454001" y="1969147"/>
                  <a:pt x="1387524" y="2623732"/>
                </a:cubicBezTo>
                <a:lnTo>
                  <a:pt x="1384663" y="2680397"/>
                </a:lnTo>
                <a:lnTo>
                  <a:pt x="0" y="2680397"/>
                </a:lnTo>
                <a:lnTo>
                  <a:pt x="10010" y="2482159"/>
                </a:lnTo>
                <a:cubicBezTo>
                  <a:pt x="142964" y="1172987"/>
                  <a:pt x="1187807" y="133394"/>
                  <a:pt x="2499362" y="8559"/>
                </a:cubicBezTo>
                <a:close/>
                <a:moveTo>
                  <a:pt x="2849945" y="0"/>
                </a:moveTo>
                <a:lnTo>
                  <a:pt x="3030714" y="8559"/>
                </a:lnTo>
                <a:cubicBezTo>
                  <a:pt x="4342269" y="133394"/>
                  <a:pt x="5387113" y="1172987"/>
                  <a:pt x="5520066" y="2482159"/>
                </a:cubicBezTo>
                <a:lnTo>
                  <a:pt x="5530076" y="2680397"/>
                </a:lnTo>
                <a:lnTo>
                  <a:pt x="4145413" y="2680397"/>
                </a:lnTo>
                <a:lnTo>
                  <a:pt x="4142552" y="2623732"/>
                </a:lnTo>
                <a:cubicBezTo>
                  <a:pt x="4076076" y="1969147"/>
                  <a:pt x="3553653" y="1449350"/>
                  <a:pt x="2897876" y="1386933"/>
                </a:cubicBezTo>
                <a:lnTo>
                  <a:pt x="2849945" y="1384663"/>
                </a:ln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D4047D32-3465-840B-BDBA-09F126D918C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21989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04F84A64-07FC-333B-795D-4D3E089822D1}"/>
              </a:ext>
            </a:extLst>
          </p:cNvPr>
          <p:cNvSpPr txBox="1"/>
          <p:nvPr/>
        </p:nvSpPr>
        <p:spPr>
          <a:xfrm>
            <a:off x="819150" y="4584416"/>
            <a:ext cx="6286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YAGODY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Konsert på skolen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48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2F067930-6FCD-A34D-0049-EF069C08858E}"/>
              </a:ext>
            </a:extLst>
          </p:cNvPr>
          <p:cNvSpPr txBox="1"/>
          <p:nvPr/>
        </p:nvSpPr>
        <p:spPr>
          <a:xfrm>
            <a:off x="971550" y="-1697851"/>
            <a:ext cx="6286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MATATA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Konsert på skolen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6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F7EF2D8C-D907-3110-9986-ADAD11E837AD}"/>
              </a:ext>
            </a:extLst>
          </p:cNvPr>
          <p:cNvSpPr txBox="1"/>
          <p:nvPr/>
        </p:nvSpPr>
        <p:spPr>
          <a:xfrm>
            <a:off x="750365" y="6587873"/>
            <a:ext cx="108015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0" dirty="0">
                <a:solidFill>
                  <a:schemeClr val="bg1"/>
                </a:solidFill>
                <a:latin typeface="Broadway" pitchFamily="82" charset="77"/>
              </a:rPr>
              <a:t>LITTERATUR</a:t>
            </a:r>
          </a:p>
        </p:txBody>
      </p:sp>
    </p:spTree>
    <p:extLst>
      <p:ext uri="{BB962C8B-B14F-4D97-AF65-F5344CB8AC3E}">
        <p14:creationId xmlns:p14="http://schemas.microsoft.com/office/powerpoint/2010/main" val="39593964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Friform 6">
            <a:extLst>
              <a:ext uri="{FF2B5EF4-FFF2-40B4-BE49-F238E27FC236}">
                <a16:creationId xmlns:a16="http://schemas.microsoft.com/office/drawing/2014/main" id="{7F13E5AB-2D8E-BAC6-880D-5C77619763BA}"/>
              </a:ext>
            </a:extLst>
          </p:cNvPr>
          <p:cNvSpPr/>
          <p:nvPr/>
        </p:nvSpPr>
        <p:spPr>
          <a:xfrm rot="2700000">
            <a:off x="8046135" y="-717266"/>
            <a:ext cx="8291730" cy="8292532"/>
          </a:xfrm>
          <a:custGeom>
            <a:avLst/>
            <a:gdLst>
              <a:gd name="connsiteX0" fmla="*/ 4145414 w 5530077"/>
              <a:gd name="connsiteY0" fmla="*/ 2850214 h 5530612"/>
              <a:gd name="connsiteX1" fmla="*/ 5530077 w 5530077"/>
              <a:gd name="connsiteY1" fmla="*/ 2850214 h 5530612"/>
              <a:gd name="connsiteX2" fmla="*/ 5520066 w 5530077"/>
              <a:gd name="connsiteY2" fmla="*/ 3048454 h 5530612"/>
              <a:gd name="connsiteX3" fmla="*/ 3030714 w 5530077"/>
              <a:gd name="connsiteY3" fmla="*/ 5522053 h 5530612"/>
              <a:gd name="connsiteX4" fmla="*/ 2849945 w 5530077"/>
              <a:gd name="connsiteY4" fmla="*/ 5530612 h 5530612"/>
              <a:gd name="connsiteX5" fmla="*/ 2849945 w 5530077"/>
              <a:gd name="connsiteY5" fmla="*/ 4145949 h 5530612"/>
              <a:gd name="connsiteX6" fmla="*/ 2897876 w 5530077"/>
              <a:gd name="connsiteY6" fmla="*/ 4143680 h 5530612"/>
              <a:gd name="connsiteX7" fmla="*/ 4142552 w 5530077"/>
              <a:gd name="connsiteY7" fmla="*/ 2906880 h 5530612"/>
              <a:gd name="connsiteX8" fmla="*/ 0 w 5530077"/>
              <a:gd name="connsiteY8" fmla="*/ 2850214 h 5530612"/>
              <a:gd name="connsiteX9" fmla="*/ 1384663 w 5530077"/>
              <a:gd name="connsiteY9" fmla="*/ 2850214 h 5530612"/>
              <a:gd name="connsiteX10" fmla="*/ 1387524 w 5530077"/>
              <a:gd name="connsiteY10" fmla="*/ 2906880 h 5530612"/>
              <a:gd name="connsiteX11" fmla="*/ 2632200 w 5530077"/>
              <a:gd name="connsiteY11" fmla="*/ 4143680 h 5530612"/>
              <a:gd name="connsiteX12" fmla="*/ 2680128 w 5530077"/>
              <a:gd name="connsiteY12" fmla="*/ 4145949 h 5530612"/>
              <a:gd name="connsiteX13" fmla="*/ 2680128 w 5530077"/>
              <a:gd name="connsiteY13" fmla="*/ 5530612 h 5530612"/>
              <a:gd name="connsiteX14" fmla="*/ 2499362 w 5530077"/>
              <a:gd name="connsiteY14" fmla="*/ 5522053 h 5530612"/>
              <a:gd name="connsiteX15" fmla="*/ 10010 w 5530077"/>
              <a:gd name="connsiteY15" fmla="*/ 3048454 h 5530612"/>
              <a:gd name="connsiteX16" fmla="*/ 2680128 w 5530077"/>
              <a:gd name="connsiteY16" fmla="*/ 1 h 5530612"/>
              <a:gd name="connsiteX17" fmla="*/ 2680128 w 5530077"/>
              <a:gd name="connsiteY17" fmla="*/ 1384664 h 5530612"/>
              <a:gd name="connsiteX18" fmla="*/ 2632200 w 5530077"/>
              <a:gd name="connsiteY18" fmla="*/ 1386933 h 5530612"/>
              <a:gd name="connsiteX19" fmla="*/ 1387524 w 5530077"/>
              <a:gd name="connsiteY19" fmla="*/ 2623732 h 5530612"/>
              <a:gd name="connsiteX20" fmla="*/ 1384663 w 5530077"/>
              <a:gd name="connsiteY20" fmla="*/ 2680397 h 5530612"/>
              <a:gd name="connsiteX21" fmla="*/ 0 w 5530077"/>
              <a:gd name="connsiteY21" fmla="*/ 2680397 h 5530612"/>
              <a:gd name="connsiteX22" fmla="*/ 10010 w 5530077"/>
              <a:gd name="connsiteY22" fmla="*/ 2482159 h 5530612"/>
              <a:gd name="connsiteX23" fmla="*/ 2499362 w 5530077"/>
              <a:gd name="connsiteY23" fmla="*/ 8559 h 5530612"/>
              <a:gd name="connsiteX24" fmla="*/ 2849945 w 5530077"/>
              <a:gd name="connsiteY24" fmla="*/ 0 h 5530612"/>
              <a:gd name="connsiteX25" fmla="*/ 3030714 w 5530077"/>
              <a:gd name="connsiteY25" fmla="*/ 8559 h 5530612"/>
              <a:gd name="connsiteX26" fmla="*/ 5520066 w 5530077"/>
              <a:gd name="connsiteY26" fmla="*/ 2482159 h 5530612"/>
              <a:gd name="connsiteX27" fmla="*/ 5530076 w 5530077"/>
              <a:gd name="connsiteY27" fmla="*/ 2680397 h 5530612"/>
              <a:gd name="connsiteX28" fmla="*/ 4145413 w 5530077"/>
              <a:gd name="connsiteY28" fmla="*/ 2680397 h 5530612"/>
              <a:gd name="connsiteX29" fmla="*/ 4142552 w 5530077"/>
              <a:gd name="connsiteY29" fmla="*/ 2623732 h 5530612"/>
              <a:gd name="connsiteX30" fmla="*/ 2897876 w 5530077"/>
              <a:gd name="connsiteY30" fmla="*/ 1386933 h 5530612"/>
              <a:gd name="connsiteX31" fmla="*/ 2849945 w 5530077"/>
              <a:gd name="connsiteY31" fmla="*/ 1384663 h 553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530077" h="5530612">
                <a:moveTo>
                  <a:pt x="4145414" y="2850214"/>
                </a:moveTo>
                <a:lnTo>
                  <a:pt x="5530077" y="2850214"/>
                </a:lnTo>
                <a:lnTo>
                  <a:pt x="5520066" y="3048454"/>
                </a:lnTo>
                <a:cubicBezTo>
                  <a:pt x="5387113" y="4357626"/>
                  <a:pt x="4342269" y="5397218"/>
                  <a:pt x="3030714" y="5522053"/>
                </a:cubicBezTo>
                <a:lnTo>
                  <a:pt x="2849945" y="5530612"/>
                </a:lnTo>
                <a:lnTo>
                  <a:pt x="2849945" y="4145949"/>
                </a:lnTo>
                <a:lnTo>
                  <a:pt x="2897876" y="4143680"/>
                </a:lnTo>
                <a:cubicBezTo>
                  <a:pt x="3553653" y="4081262"/>
                  <a:pt x="4076076" y="3561466"/>
                  <a:pt x="4142552" y="2906880"/>
                </a:cubicBezTo>
                <a:close/>
                <a:moveTo>
                  <a:pt x="0" y="2850214"/>
                </a:moveTo>
                <a:lnTo>
                  <a:pt x="1384663" y="2850214"/>
                </a:lnTo>
                <a:lnTo>
                  <a:pt x="1387524" y="2906880"/>
                </a:lnTo>
                <a:cubicBezTo>
                  <a:pt x="1454001" y="3561466"/>
                  <a:pt x="1976423" y="4081262"/>
                  <a:pt x="2632200" y="4143680"/>
                </a:cubicBezTo>
                <a:lnTo>
                  <a:pt x="2680128" y="4145949"/>
                </a:lnTo>
                <a:lnTo>
                  <a:pt x="2680128" y="5530612"/>
                </a:lnTo>
                <a:lnTo>
                  <a:pt x="2499362" y="5522053"/>
                </a:lnTo>
                <a:cubicBezTo>
                  <a:pt x="1187807" y="5397218"/>
                  <a:pt x="142964" y="4357626"/>
                  <a:pt x="10010" y="3048454"/>
                </a:cubicBezTo>
                <a:close/>
                <a:moveTo>
                  <a:pt x="2680128" y="1"/>
                </a:moveTo>
                <a:lnTo>
                  <a:pt x="2680128" y="1384664"/>
                </a:lnTo>
                <a:lnTo>
                  <a:pt x="2632200" y="1386933"/>
                </a:lnTo>
                <a:cubicBezTo>
                  <a:pt x="1976423" y="1449350"/>
                  <a:pt x="1454001" y="1969147"/>
                  <a:pt x="1387524" y="2623732"/>
                </a:cubicBezTo>
                <a:lnTo>
                  <a:pt x="1384663" y="2680397"/>
                </a:lnTo>
                <a:lnTo>
                  <a:pt x="0" y="2680397"/>
                </a:lnTo>
                <a:lnTo>
                  <a:pt x="10010" y="2482159"/>
                </a:lnTo>
                <a:cubicBezTo>
                  <a:pt x="142964" y="1172987"/>
                  <a:pt x="1187807" y="133394"/>
                  <a:pt x="2499362" y="8559"/>
                </a:cubicBezTo>
                <a:close/>
                <a:moveTo>
                  <a:pt x="2849945" y="0"/>
                </a:moveTo>
                <a:lnTo>
                  <a:pt x="3030714" y="8559"/>
                </a:lnTo>
                <a:cubicBezTo>
                  <a:pt x="4342269" y="133394"/>
                  <a:pt x="5387113" y="1172987"/>
                  <a:pt x="5520066" y="2482159"/>
                </a:cubicBezTo>
                <a:lnTo>
                  <a:pt x="5530076" y="2680397"/>
                </a:lnTo>
                <a:lnTo>
                  <a:pt x="4145413" y="2680397"/>
                </a:lnTo>
                <a:lnTo>
                  <a:pt x="4142552" y="2623732"/>
                </a:lnTo>
                <a:cubicBezTo>
                  <a:pt x="4076076" y="1969147"/>
                  <a:pt x="3553653" y="1449350"/>
                  <a:pt x="2897876" y="1386933"/>
                </a:cubicBezTo>
                <a:lnTo>
                  <a:pt x="2849945" y="1384663"/>
                </a:ln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884FDEF8-EAE5-579E-1A55-0FC464D4312D}"/>
              </a:ext>
            </a:extLst>
          </p:cNvPr>
          <p:cNvSpPr txBox="1"/>
          <p:nvPr/>
        </p:nvSpPr>
        <p:spPr>
          <a:xfrm>
            <a:off x="750365" y="3726139"/>
            <a:ext cx="108015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0" dirty="0">
                <a:solidFill>
                  <a:schemeClr val="bg1"/>
                </a:solidFill>
                <a:latin typeface="Broadway" pitchFamily="82" charset="77"/>
              </a:rPr>
              <a:t>LITTERATUR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26B570FA-73CF-5F2C-9069-C70C191DE73D}"/>
              </a:ext>
            </a:extLst>
          </p:cNvPr>
          <p:cNvSpPr txBox="1"/>
          <p:nvPr/>
        </p:nvSpPr>
        <p:spPr>
          <a:xfrm>
            <a:off x="566231" y="6858000"/>
            <a:ext cx="6286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DETTE FORANDRER ALT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På skolen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39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A921162F-329C-ECEA-ED11-964804BA87F0}"/>
              </a:ext>
            </a:extLst>
          </p:cNvPr>
          <p:cNvSpPr txBox="1"/>
          <p:nvPr/>
        </p:nvSpPr>
        <p:spPr>
          <a:xfrm>
            <a:off x="819150" y="-1569660"/>
            <a:ext cx="6286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YAGODY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Konsert på skolen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48</a:t>
            </a:r>
          </a:p>
        </p:txBody>
      </p:sp>
    </p:spTree>
    <p:extLst>
      <p:ext uri="{BB962C8B-B14F-4D97-AF65-F5344CB8AC3E}">
        <p14:creationId xmlns:p14="http://schemas.microsoft.com/office/powerpoint/2010/main" val="28736140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Sylinder 9">
            <a:extLst>
              <a:ext uri="{FF2B5EF4-FFF2-40B4-BE49-F238E27FC236}">
                <a16:creationId xmlns:a16="http://schemas.microsoft.com/office/drawing/2014/main" id="{1D6B5A5C-3631-EB60-43F9-72890E8C7FA8}"/>
              </a:ext>
            </a:extLst>
          </p:cNvPr>
          <p:cNvSpPr txBox="1"/>
          <p:nvPr/>
        </p:nvSpPr>
        <p:spPr>
          <a:xfrm>
            <a:off x="566231" y="4584416"/>
            <a:ext cx="6286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DETTE FORANDRER ALT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På skolen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39</a:t>
            </a:r>
          </a:p>
        </p:txBody>
      </p:sp>
      <p:sp useBgFill="1">
        <p:nvSpPr>
          <p:cNvPr id="11" name="Friform 10">
            <a:extLst>
              <a:ext uri="{FF2B5EF4-FFF2-40B4-BE49-F238E27FC236}">
                <a16:creationId xmlns:a16="http://schemas.microsoft.com/office/drawing/2014/main" id="{98F093B7-396F-7667-C5EC-191DDEB1AEC2}"/>
              </a:ext>
            </a:extLst>
          </p:cNvPr>
          <p:cNvSpPr/>
          <p:nvPr/>
        </p:nvSpPr>
        <p:spPr>
          <a:xfrm rot="18900000">
            <a:off x="8046135" y="-717266"/>
            <a:ext cx="8291730" cy="8292532"/>
          </a:xfrm>
          <a:custGeom>
            <a:avLst/>
            <a:gdLst>
              <a:gd name="connsiteX0" fmla="*/ 4145414 w 5530077"/>
              <a:gd name="connsiteY0" fmla="*/ 2850214 h 5530612"/>
              <a:gd name="connsiteX1" fmla="*/ 5530077 w 5530077"/>
              <a:gd name="connsiteY1" fmla="*/ 2850214 h 5530612"/>
              <a:gd name="connsiteX2" fmla="*/ 5520066 w 5530077"/>
              <a:gd name="connsiteY2" fmla="*/ 3048454 h 5530612"/>
              <a:gd name="connsiteX3" fmla="*/ 3030714 w 5530077"/>
              <a:gd name="connsiteY3" fmla="*/ 5522053 h 5530612"/>
              <a:gd name="connsiteX4" fmla="*/ 2849945 w 5530077"/>
              <a:gd name="connsiteY4" fmla="*/ 5530612 h 5530612"/>
              <a:gd name="connsiteX5" fmla="*/ 2849945 w 5530077"/>
              <a:gd name="connsiteY5" fmla="*/ 4145949 h 5530612"/>
              <a:gd name="connsiteX6" fmla="*/ 2897876 w 5530077"/>
              <a:gd name="connsiteY6" fmla="*/ 4143680 h 5530612"/>
              <a:gd name="connsiteX7" fmla="*/ 4142552 w 5530077"/>
              <a:gd name="connsiteY7" fmla="*/ 2906880 h 5530612"/>
              <a:gd name="connsiteX8" fmla="*/ 0 w 5530077"/>
              <a:gd name="connsiteY8" fmla="*/ 2850214 h 5530612"/>
              <a:gd name="connsiteX9" fmla="*/ 1384663 w 5530077"/>
              <a:gd name="connsiteY9" fmla="*/ 2850214 h 5530612"/>
              <a:gd name="connsiteX10" fmla="*/ 1387524 w 5530077"/>
              <a:gd name="connsiteY10" fmla="*/ 2906880 h 5530612"/>
              <a:gd name="connsiteX11" fmla="*/ 2632200 w 5530077"/>
              <a:gd name="connsiteY11" fmla="*/ 4143680 h 5530612"/>
              <a:gd name="connsiteX12" fmla="*/ 2680128 w 5530077"/>
              <a:gd name="connsiteY12" fmla="*/ 4145949 h 5530612"/>
              <a:gd name="connsiteX13" fmla="*/ 2680128 w 5530077"/>
              <a:gd name="connsiteY13" fmla="*/ 5530612 h 5530612"/>
              <a:gd name="connsiteX14" fmla="*/ 2499362 w 5530077"/>
              <a:gd name="connsiteY14" fmla="*/ 5522053 h 5530612"/>
              <a:gd name="connsiteX15" fmla="*/ 10010 w 5530077"/>
              <a:gd name="connsiteY15" fmla="*/ 3048454 h 5530612"/>
              <a:gd name="connsiteX16" fmla="*/ 2680128 w 5530077"/>
              <a:gd name="connsiteY16" fmla="*/ 1 h 5530612"/>
              <a:gd name="connsiteX17" fmla="*/ 2680128 w 5530077"/>
              <a:gd name="connsiteY17" fmla="*/ 1384664 h 5530612"/>
              <a:gd name="connsiteX18" fmla="*/ 2632200 w 5530077"/>
              <a:gd name="connsiteY18" fmla="*/ 1386933 h 5530612"/>
              <a:gd name="connsiteX19" fmla="*/ 1387524 w 5530077"/>
              <a:gd name="connsiteY19" fmla="*/ 2623732 h 5530612"/>
              <a:gd name="connsiteX20" fmla="*/ 1384663 w 5530077"/>
              <a:gd name="connsiteY20" fmla="*/ 2680397 h 5530612"/>
              <a:gd name="connsiteX21" fmla="*/ 0 w 5530077"/>
              <a:gd name="connsiteY21" fmla="*/ 2680397 h 5530612"/>
              <a:gd name="connsiteX22" fmla="*/ 10010 w 5530077"/>
              <a:gd name="connsiteY22" fmla="*/ 2482159 h 5530612"/>
              <a:gd name="connsiteX23" fmla="*/ 2499362 w 5530077"/>
              <a:gd name="connsiteY23" fmla="*/ 8559 h 5530612"/>
              <a:gd name="connsiteX24" fmla="*/ 2849945 w 5530077"/>
              <a:gd name="connsiteY24" fmla="*/ 0 h 5530612"/>
              <a:gd name="connsiteX25" fmla="*/ 3030714 w 5530077"/>
              <a:gd name="connsiteY25" fmla="*/ 8559 h 5530612"/>
              <a:gd name="connsiteX26" fmla="*/ 5520066 w 5530077"/>
              <a:gd name="connsiteY26" fmla="*/ 2482159 h 5530612"/>
              <a:gd name="connsiteX27" fmla="*/ 5530076 w 5530077"/>
              <a:gd name="connsiteY27" fmla="*/ 2680397 h 5530612"/>
              <a:gd name="connsiteX28" fmla="*/ 4145413 w 5530077"/>
              <a:gd name="connsiteY28" fmla="*/ 2680397 h 5530612"/>
              <a:gd name="connsiteX29" fmla="*/ 4142552 w 5530077"/>
              <a:gd name="connsiteY29" fmla="*/ 2623732 h 5530612"/>
              <a:gd name="connsiteX30" fmla="*/ 2897876 w 5530077"/>
              <a:gd name="connsiteY30" fmla="*/ 1386933 h 5530612"/>
              <a:gd name="connsiteX31" fmla="*/ 2849945 w 5530077"/>
              <a:gd name="connsiteY31" fmla="*/ 1384663 h 553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530077" h="5530612">
                <a:moveTo>
                  <a:pt x="4145414" y="2850214"/>
                </a:moveTo>
                <a:lnTo>
                  <a:pt x="5530077" y="2850214"/>
                </a:lnTo>
                <a:lnTo>
                  <a:pt x="5520066" y="3048454"/>
                </a:lnTo>
                <a:cubicBezTo>
                  <a:pt x="5387113" y="4357626"/>
                  <a:pt x="4342269" y="5397218"/>
                  <a:pt x="3030714" y="5522053"/>
                </a:cubicBezTo>
                <a:lnTo>
                  <a:pt x="2849945" y="5530612"/>
                </a:lnTo>
                <a:lnTo>
                  <a:pt x="2849945" y="4145949"/>
                </a:lnTo>
                <a:lnTo>
                  <a:pt x="2897876" y="4143680"/>
                </a:lnTo>
                <a:cubicBezTo>
                  <a:pt x="3553653" y="4081262"/>
                  <a:pt x="4076076" y="3561466"/>
                  <a:pt x="4142552" y="2906880"/>
                </a:cubicBezTo>
                <a:close/>
                <a:moveTo>
                  <a:pt x="0" y="2850214"/>
                </a:moveTo>
                <a:lnTo>
                  <a:pt x="1384663" y="2850214"/>
                </a:lnTo>
                <a:lnTo>
                  <a:pt x="1387524" y="2906880"/>
                </a:lnTo>
                <a:cubicBezTo>
                  <a:pt x="1454001" y="3561466"/>
                  <a:pt x="1976423" y="4081262"/>
                  <a:pt x="2632200" y="4143680"/>
                </a:cubicBezTo>
                <a:lnTo>
                  <a:pt x="2680128" y="4145949"/>
                </a:lnTo>
                <a:lnTo>
                  <a:pt x="2680128" y="5530612"/>
                </a:lnTo>
                <a:lnTo>
                  <a:pt x="2499362" y="5522053"/>
                </a:lnTo>
                <a:cubicBezTo>
                  <a:pt x="1187807" y="5397218"/>
                  <a:pt x="142964" y="4357626"/>
                  <a:pt x="10010" y="3048454"/>
                </a:cubicBezTo>
                <a:close/>
                <a:moveTo>
                  <a:pt x="2680128" y="1"/>
                </a:moveTo>
                <a:lnTo>
                  <a:pt x="2680128" y="1384664"/>
                </a:lnTo>
                <a:lnTo>
                  <a:pt x="2632200" y="1386933"/>
                </a:lnTo>
                <a:cubicBezTo>
                  <a:pt x="1976423" y="1449350"/>
                  <a:pt x="1454001" y="1969147"/>
                  <a:pt x="1387524" y="2623732"/>
                </a:cubicBezTo>
                <a:lnTo>
                  <a:pt x="1384663" y="2680397"/>
                </a:lnTo>
                <a:lnTo>
                  <a:pt x="0" y="2680397"/>
                </a:lnTo>
                <a:lnTo>
                  <a:pt x="10010" y="2482159"/>
                </a:lnTo>
                <a:cubicBezTo>
                  <a:pt x="142964" y="1172987"/>
                  <a:pt x="1187807" y="133394"/>
                  <a:pt x="2499362" y="8559"/>
                </a:cubicBezTo>
                <a:close/>
                <a:moveTo>
                  <a:pt x="2849945" y="0"/>
                </a:moveTo>
                <a:lnTo>
                  <a:pt x="3030714" y="8559"/>
                </a:lnTo>
                <a:cubicBezTo>
                  <a:pt x="4342269" y="133394"/>
                  <a:pt x="5387113" y="1172987"/>
                  <a:pt x="5520066" y="2482159"/>
                </a:cubicBezTo>
                <a:lnTo>
                  <a:pt x="5530076" y="2680397"/>
                </a:lnTo>
                <a:lnTo>
                  <a:pt x="4145413" y="2680397"/>
                </a:lnTo>
                <a:lnTo>
                  <a:pt x="4142552" y="2623732"/>
                </a:lnTo>
                <a:cubicBezTo>
                  <a:pt x="4076076" y="1969147"/>
                  <a:pt x="3553653" y="1449350"/>
                  <a:pt x="2897876" y="1386933"/>
                </a:cubicBezTo>
                <a:lnTo>
                  <a:pt x="2849945" y="1384663"/>
                </a:ln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BF5237E2-545B-717A-0DAC-59CED29F854B}"/>
              </a:ext>
            </a:extLst>
          </p:cNvPr>
          <p:cNvSpPr txBox="1"/>
          <p:nvPr/>
        </p:nvSpPr>
        <p:spPr>
          <a:xfrm>
            <a:off x="750365" y="-1833491"/>
            <a:ext cx="108015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0" dirty="0">
                <a:solidFill>
                  <a:schemeClr val="bg1"/>
                </a:solidFill>
                <a:latin typeface="Broadway" pitchFamily="82" charset="77"/>
              </a:rPr>
              <a:t>LITTERATUR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F63E1426-4B94-DF7E-0AB9-FBCBD07200AB}"/>
              </a:ext>
            </a:extLst>
          </p:cNvPr>
          <p:cNvSpPr txBox="1"/>
          <p:nvPr/>
        </p:nvSpPr>
        <p:spPr>
          <a:xfrm>
            <a:off x="718631" y="6858000"/>
            <a:ext cx="6286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GÅTEN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På skolen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50 &amp; 3</a:t>
            </a:r>
          </a:p>
        </p:txBody>
      </p:sp>
    </p:spTree>
    <p:extLst>
      <p:ext uri="{BB962C8B-B14F-4D97-AF65-F5344CB8AC3E}">
        <p14:creationId xmlns:p14="http://schemas.microsoft.com/office/powerpoint/2010/main" val="2313401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6F4A39-8BA4-B014-CE30-3F1D1E9C5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Friform 6">
            <a:extLst>
              <a:ext uri="{FF2B5EF4-FFF2-40B4-BE49-F238E27FC236}">
                <a16:creationId xmlns:a16="http://schemas.microsoft.com/office/drawing/2014/main" id="{76C5961C-4A44-16F9-3CDD-F5CD97CD08B4}"/>
              </a:ext>
            </a:extLst>
          </p:cNvPr>
          <p:cNvSpPr/>
          <p:nvPr/>
        </p:nvSpPr>
        <p:spPr>
          <a:xfrm rot="2700000">
            <a:off x="8046135" y="-717266"/>
            <a:ext cx="8291730" cy="8292532"/>
          </a:xfrm>
          <a:custGeom>
            <a:avLst/>
            <a:gdLst>
              <a:gd name="connsiteX0" fmla="*/ 4145414 w 5530077"/>
              <a:gd name="connsiteY0" fmla="*/ 2850214 h 5530612"/>
              <a:gd name="connsiteX1" fmla="*/ 5530077 w 5530077"/>
              <a:gd name="connsiteY1" fmla="*/ 2850214 h 5530612"/>
              <a:gd name="connsiteX2" fmla="*/ 5520066 w 5530077"/>
              <a:gd name="connsiteY2" fmla="*/ 3048454 h 5530612"/>
              <a:gd name="connsiteX3" fmla="*/ 3030714 w 5530077"/>
              <a:gd name="connsiteY3" fmla="*/ 5522053 h 5530612"/>
              <a:gd name="connsiteX4" fmla="*/ 2849945 w 5530077"/>
              <a:gd name="connsiteY4" fmla="*/ 5530612 h 5530612"/>
              <a:gd name="connsiteX5" fmla="*/ 2849945 w 5530077"/>
              <a:gd name="connsiteY5" fmla="*/ 4145949 h 5530612"/>
              <a:gd name="connsiteX6" fmla="*/ 2897876 w 5530077"/>
              <a:gd name="connsiteY6" fmla="*/ 4143680 h 5530612"/>
              <a:gd name="connsiteX7" fmla="*/ 4142552 w 5530077"/>
              <a:gd name="connsiteY7" fmla="*/ 2906880 h 5530612"/>
              <a:gd name="connsiteX8" fmla="*/ 0 w 5530077"/>
              <a:gd name="connsiteY8" fmla="*/ 2850214 h 5530612"/>
              <a:gd name="connsiteX9" fmla="*/ 1384663 w 5530077"/>
              <a:gd name="connsiteY9" fmla="*/ 2850214 h 5530612"/>
              <a:gd name="connsiteX10" fmla="*/ 1387524 w 5530077"/>
              <a:gd name="connsiteY10" fmla="*/ 2906880 h 5530612"/>
              <a:gd name="connsiteX11" fmla="*/ 2632200 w 5530077"/>
              <a:gd name="connsiteY11" fmla="*/ 4143680 h 5530612"/>
              <a:gd name="connsiteX12" fmla="*/ 2680128 w 5530077"/>
              <a:gd name="connsiteY12" fmla="*/ 4145949 h 5530612"/>
              <a:gd name="connsiteX13" fmla="*/ 2680128 w 5530077"/>
              <a:gd name="connsiteY13" fmla="*/ 5530612 h 5530612"/>
              <a:gd name="connsiteX14" fmla="*/ 2499362 w 5530077"/>
              <a:gd name="connsiteY14" fmla="*/ 5522053 h 5530612"/>
              <a:gd name="connsiteX15" fmla="*/ 10010 w 5530077"/>
              <a:gd name="connsiteY15" fmla="*/ 3048454 h 5530612"/>
              <a:gd name="connsiteX16" fmla="*/ 2680128 w 5530077"/>
              <a:gd name="connsiteY16" fmla="*/ 1 h 5530612"/>
              <a:gd name="connsiteX17" fmla="*/ 2680128 w 5530077"/>
              <a:gd name="connsiteY17" fmla="*/ 1384664 h 5530612"/>
              <a:gd name="connsiteX18" fmla="*/ 2632200 w 5530077"/>
              <a:gd name="connsiteY18" fmla="*/ 1386933 h 5530612"/>
              <a:gd name="connsiteX19" fmla="*/ 1387524 w 5530077"/>
              <a:gd name="connsiteY19" fmla="*/ 2623732 h 5530612"/>
              <a:gd name="connsiteX20" fmla="*/ 1384663 w 5530077"/>
              <a:gd name="connsiteY20" fmla="*/ 2680397 h 5530612"/>
              <a:gd name="connsiteX21" fmla="*/ 0 w 5530077"/>
              <a:gd name="connsiteY21" fmla="*/ 2680397 h 5530612"/>
              <a:gd name="connsiteX22" fmla="*/ 10010 w 5530077"/>
              <a:gd name="connsiteY22" fmla="*/ 2482159 h 5530612"/>
              <a:gd name="connsiteX23" fmla="*/ 2499362 w 5530077"/>
              <a:gd name="connsiteY23" fmla="*/ 8559 h 5530612"/>
              <a:gd name="connsiteX24" fmla="*/ 2849945 w 5530077"/>
              <a:gd name="connsiteY24" fmla="*/ 0 h 5530612"/>
              <a:gd name="connsiteX25" fmla="*/ 3030714 w 5530077"/>
              <a:gd name="connsiteY25" fmla="*/ 8559 h 5530612"/>
              <a:gd name="connsiteX26" fmla="*/ 5520066 w 5530077"/>
              <a:gd name="connsiteY26" fmla="*/ 2482159 h 5530612"/>
              <a:gd name="connsiteX27" fmla="*/ 5530076 w 5530077"/>
              <a:gd name="connsiteY27" fmla="*/ 2680397 h 5530612"/>
              <a:gd name="connsiteX28" fmla="*/ 4145413 w 5530077"/>
              <a:gd name="connsiteY28" fmla="*/ 2680397 h 5530612"/>
              <a:gd name="connsiteX29" fmla="*/ 4142552 w 5530077"/>
              <a:gd name="connsiteY29" fmla="*/ 2623732 h 5530612"/>
              <a:gd name="connsiteX30" fmla="*/ 2897876 w 5530077"/>
              <a:gd name="connsiteY30" fmla="*/ 1386933 h 5530612"/>
              <a:gd name="connsiteX31" fmla="*/ 2849945 w 5530077"/>
              <a:gd name="connsiteY31" fmla="*/ 1384663 h 553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530077" h="5530612">
                <a:moveTo>
                  <a:pt x="4145414" y="2850214"/>
                </a:moveTo>
                <a:lnTo>
                  <a:pt x="5530077" y="2850214"/>
                </a:lnTo>
                <a:lnTo>
                  <a:pt x="5520066" y="3048454"/>
                </a:lnTo>
                <a:cubicBezTo>
                  <a:pt x="5387113" y="4357626"/>
                  <a:pt x="4342269" y="5397218"/>
                  <a:pt x="3030714" y="5522053"/>
                </a:cubicBezTo>
                <a:lnTo>
                  <a:pt x="2849945" y="5530612"/>
                </a:lnTo>
                <a:lnTo>
                  <a:pt x="2849945" y="4145949"/>
                </a:lnTo>
                <a:lnTo>
                  <a:pt x="2897876" y="4143680"/>
                </a:lnTo>
                <a:cubicBezTo>
                  <a:pt x="3553653" y="4081262"/>
                  <a:pt x="4076076" y="3561466"/>
                  <a:pt x="4142552" y="2906880"/>
                </a:cubicBezTo>
                <a:close/>
                <a:moveTo>
                  <a:pt x="0" y="2850214"/>
                </a:moveTo>
                <a:lnTo>
                  <a:pt x="1384663" y="2850214"/>
                </a:lnTo>
                <a:lnTo>
                  <a:pt x="1387524" y="2906880"/>
                </a:lnTo>
                <a:cubicBezTo>
                  <a:pt x="1454001" y="3561466"/>
                  <a:pt x="1976423" y="4081262"/>
                  <a:pt x="2632200" y="4143680"/>
                </a:cubicBezTo>
                <a:lnTo>
                  <a:pt x="2680128" y="4145949"/>
                </a:lnTo>
                <a:lnTo>
                  <a:pt x="2680128" y="5530612"/>
                </a:lnTo>
                <a:lnTo>
                  <a:pt x="2499362" y="5522053"/>
                </a:lnTo>
                <a:cubicBezTo>
                  <a:pt x="1187807" y="5397218"/>
                  <a:pt x="142964" y="4357626"/>
                  <a:pt x="10010" y="3048454"/>
                </a:cubicBezTo>
                <a:close/>
                <a:moveTo>
                  <a:pt x="2680128" y="1"/>
                </a:moveTo>
                <a:lnTo>
                  <a:pt x="2680128" y="1384664"/>
                </a:lnTo>
                <a:lnTo>
                  <a:pt x="2632200" y="1386933"/>
                </a:lnTo>
                <a:cubicBezTo>
                  <a:pt x="1976423" y="1449350"/>
                  <a:pt x="1454001" y="1969147"/>
                  <a:pt x="1387524" y="2623732"/>
                </a:cubicBezTo>
                <a:lnTo>
                  <a:pt x="1384663" y="2680397"/>
                </a:lnTo>
                <a:lnTo>
                  <a:pt x="0" y="2680397"/>
                </a:lnTo>
                <a:lnTo>
                  <a:pt x="10010" y="2482159"/>
                </a:lnTo>
                <a:cubicBezTo>
                  <a:pt x="142964" y="1172987"/>
                  <a:pt x="1187807" y="133394"/>
                  <a:pt x="2499362" y="8559"/>
                </a:cubicBezTo>
                <a:close/>
                <a:moveTo>
                  <a:pt x="2849945" y="0"/>
                </a:moveTo>
                <a:lnTo>
                  <a:pt x="3030714" y="8559"/>
                </a:lnTo>
                <a:cubicBezTo>
                  <a:pt x="4342269" y="133394"/>
                  <a:pt x="5387113" y="1172987"/>
                  <a:pt x="5520066" y="2482159"/>
                </a:cubicBezTo>
                <a:lnTo>
                  <a:pt x="5530076" y="2680397"/>
                </a:lnTo>
                <a:lnTo>
                  <a:pt x="4145413" y="2680397"/>
                </a:lnTo>
                <a:lnTo>
                  <a:pt x="4142552" y="2623732"/>
                </a:lnTo>
                <a:cubicBezTo>
                  <a:pt x="4076076" y="1969147"/>
                  <a:pt x="3553653" y="1449350"/>
                  <a:pt x="2897876" y="1386933"/>
                </a:cubicBezTo>
                <a:lnTo>
                  <a:pt x="2849945" y="1384663"/>
                </a:ln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B5104BFE-6F45-CBF0-FB05-7842D05533AE}"/>
              </a:ext>
            </a:extLst>
          </p:cNvPr>
          <p:cNvSpPr txBox="1"/>
          <p:nvPr/>
        </p:nvSpPr>
        <p:spPr>
          <a:xfrm>
            <a:off x="750365" y="4297639"/>
            <a:ext cx="959378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0" dirty="0">
                <a:solidFill>
                  <a:schemeClr val="bg1"/>
                </a:solidFill>
                <a:latin typeface="Broadway" pitchFamily="82" charset="77"/>
              </a:rPr>
              <a:t>KULTURARV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ABA6D5BF-7F1B-E01B-AE7B-468FC5420564}"/>
              </a:ext>
            </a:extLst>
          </p:cNvPr>
          <p:cNvSpPr txBox="1"/>
          <p:nvPr/>
        </p:nvSpPr>
        <p:spPr>
          <a:xfrm>
            <a:off x="819150" y="6902747"/>
            <a:ext cx="6286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ESCAPE BOX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På Skolen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11 &amp; 12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BBE18388-6A47-C7B6-383E-A0DCD724F4A7}"/>
              </a:ext>
            </a:extLst>
          </p:cNvPr>
          <p:cNvSpPr txBox="1"/>
          <p:nvPr/>
        </p:nvSpPr>
        <p:spPr>
          <a:xfrm>
            <a:off x="750365" y="-1323439"/>
            <a:ext cx="78877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0" dirty="0">
                <a:solidFill>
                  <a:schemeClr val="bg1"/>
                </a:solidFill>
                <a:latin typeface="Broadway" pitchFamily="82" charset="77"/>
              </a:rPr>
              <a:t>FAGLIG RÅD</a:t>
            </a:r>
          </a:p>
        </p:txBody>
      </p:sp>
    </p:spTree>
    <p:extLst>
      <p:ext uri="{BB962C8B-B14F-4D97-AF65-F5344CB8AC3E}">
        <p14:creationId xmlns:p14="http://schemas.microsoft.com/office/powerpoint/2010/main" val="35101504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Friform 5">
            <a:extLst>
              <a:ext uri="{FF2B5EF4-FFF2-40B4-BE49-F238E27FC236}">
                <a16:creationId xmlns:a16="http://schemas.microsoft.com/office/drawing/2014/main" id="{DE6E9A3B-5C23-4CAE-BBE1-C71041CF81FA}"/>
              </a:ext>
            </a:extLst>
          </p:cNvPr>
          <p:cNvSpPr/>
          <p:nvPr/>
        </p:nvSpPr>
        <p:spPr>
          <a:xfrm rot="13500000">
            <a:off x="8046135" y="-717266"/>
            <a:ext cx="8291730" cy="8292532"/>
          </a:xfrm>
          <a:custGeom>
            <a:avLst/>
            <a:gdLst>
              <a:gd name="connsiteX0" fmla="*/ 4145414 w 5530077"/>
              <a:gd name="connsiteY0" fmla="*/ 2850214 h 5530612"/>
              <a:gd name="connsiteX1" fmla="*/ 5530077 w 5530077"/>
              <a:gd name="connsiteY1" fmla="*/ 2850214 h 5530612"/>
              <a:gd name="connsiteX2" fmla="*/ 5520066 w 5530077"/>
              <a:gd name="connsiteY2" fmla="*/ 3048454 h 5530612"/>
              <a:gd name="connsiteX3" fmla="*/ 3030714 w 5530077"/>
              <a:gd name="connsiteY3" fmla="*/ 5522053 h 5530612"/>
              <a:gd name="connsiteX4" fmla="*/ 2849945 w 5530077"/>
              <a:gd name="connsiteY4" fmla="*/ 5530612 h 5530612"/>
              <a:gd name="connsiteX5" fmla="*/ 2849945 w 5530077"/>
              <a:gd name="connsiteY5" fmla="*/ 4145949 h 5530612"/>
              <a:gd name="connsiteX6" fmla="*/ 2897876 w 5530077"/>
              <a:gd name="connsiteY6" fmla="*/ 4143680 h 5530612"/>
              <a:gd name="connsiteX7" fmla="*/ 4142552 w 5530077"/>
              <a:gd name="connsiteY7" fmla="*/ 2906880 h 5530612"/>
              <a:gd name="connsiteX8" fmla="*/ 0 w 5530077"/>
              <a:gd name="connsiteY8" fmla="*/ 2850214 h 5530612"/>
              <a:gd name="connsiteX9" fmla="*/ 1384663 w 5530077"/>
              <a:gd name="connsiteY9" fmla="*/ 2850214 h 5530612"/>
              <a:gd name="connsiteX10" fmla="*/ 1387524 w 5530077"/>
              <a:gd name="connsiteY10" fmla="*/ 2906880 h 5530612"/>
              <a:gd name="connsiteX11" fmla="*/ 2632200 w 5530077"/>
              <a:gd name="connsiteY11" fmla="*/ 4143680 h 5530612"/>
              <a:gd name="connsiteX12" fmla="*/ 2680128 w 5530077"/>
              <a:gd name="connsiteY12" fmla="*/ 4145949 h 5530612"/>
              <a:gd name="connsiteX13" fmla="*/ 2680128 w 5530077"/>
              <a:gd name="connsiteY13" fmla="*/ 5530612 h 5530612"/>
              <a:gd name="connsiteX14" fmla="*/ 2499362 w 5530077"/>
              <a:gd name="connsiteY14" fmla="*/ 5522053 h 5530612"/>
              <a:gd name="connsiteX15" fmla="*/ 10010 w 5530077"/>
              <a:gd name="connsiteY15" fmla="*/ 3048454 h 5530612"/>
              <a:gd name="connsiteX16" fmla="*/ 2680128 w 5530077"/>
              <a:gd name="connsiteY16" fmla="*/ 1 h 5530612"/>
              <a:gd name="connsiteX17" fmla="*/ 2680128 w 5530077"/>
              <a:gd name="connsiteY17" fmla="*/ 1384664 h 5530612"/>
              <a:gd name="connsiteX18" fmla="*/ 2632200 w 5530077"/>
              <a:gd name="connsiteY18" fmla="*/ 1386933 h 5530612"/>
              <a:gd name="connsiteX19" fmla="*/ 1387524 w 5530077"/>
              <a:gd name="connsiteY19" fmla="*/ 2623732 h 5530612"/>
              <a:gd name="connsiteX20" fmla="*/ 1384663 w 5530077"/>
              <a:gd name="connsiteY20" fmla="*/ 2680397 h 5530612"/>
              <a:gd name="connsiteX21" fmla="*/ 0 w 5530077"/>
              <a:gd name="connsiteY21" fmla="*/ 2680397 h 5530612"/>
              <a:gd name="connsiteX22" fmla="*/ 10010 w 5530077"/>
              <a:gd name="connsiteY22" fmla="*/ 2482159 h 5530612"/>
              <a:gd name="connsiteX23" fmla="*/ 2499362 w 5530077"/>
              <a:gd name="connsiteY23" fmla="*/ 8559 h 5530612"/>
              <a:gd name="connsiteX24" fmla="*/ 2849945 w 5530077"/>
              <a:gd name="connsiteY24" fmla="*/ 0 h 5530612"/>
              <a:gd name="connsiteX25" fmla="*/ 3030714 w 5530077"/>
              <a:gd name="connsiteY25" fmla="*/ 8559 h 5530612"/>
              <a:gd name="connsiteX26" fmla="*/ 5520066 w 5530077"/>
              <a:gd name="connsiteY26" fmla="*/ 2482159 h 5530612"/>
              <a:gd name="connsiteX27" fmla="*/ 5530076 w 5530077"/>
              <a:gd name="connsiteY27" fmla="*/ 2680397 h 5530612"/>
              <a:gd name="connsiteX28" fmla="*/ 4145413 w 5530077"/>
              <a:gd name="connsiteY28" fmla="*/ 2680397 h 5530612"/>
              <a:gd name="connsiteX29" fmla="*/ 4142552 w 5530077"/>
              <a:gd name="connsiteY29" fmla="*/ 2623732 h 5530612"/>
              <a:gd name="connsiteX30" fmla="*/ 2897876 w 5530077"/>
              <a:gd name="connsiteY30" fmla="*/ 1386933 h 5530612"/>
              <a:gd name="connsiteX31" fmla="*/ 2849945 w 5530077"/>
              <a:gd name="connsiteY31" fmla="*/ 1384663 h 553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530077" h="5530612">
                <a:moveTo>
                  <a:pt x="4145414" y="2850214"/>
                </a:moveTo>
                <a:lnTo>
                  <a:pt x="5530077" y="2850214"/>
                </a:lnTo>
                <a:lnTo>
                  <a:pt x="5520066" y="3048454"/>
                </a:lnTo>
                <a:cubicBezTo>
                  <a:pt x="5387113" y="4357626"/>
                  <a:pt x="4342269" y="5397218"/>
                  <a:pt x="3030714" y="5522053"/>
                </a:cubicBezTo>
                <a:lnTo>
                  <a:pt x="2849945" y="5530612"/>
                </a:lnTo>
                <a:lnTo>
                  <a:pt x="2849945" y="4145949"/>
                </a:lnTo>
                <a:lnTo>
                  <a:pt x="2897876" y="4143680"/>
                </a:lnTo>
                <a:cubicBezTo>
                  <a:pt x="3553653" y="4081262"/>
                  <a:pt x="4076076" y="3561466"/>
                  <a:pt x="4142552" y="2906880"/>
                </a:cubicBezTo>
                <a:close/>
                <a:moveTo>
                  <a:pt x="0" y="2850214"/>
                </a:moveTo>
                <a:lnTo>
                  <a:pt x="1384663" y="2850214"/>
                </a:lnTo>
                <a:lnTo>
                  <a:pt x="1387524" y="2906880"/>
                </a:lnTo>
                <a:cubicBezTo>
                  <a:pt x="1454001" y="3561466"/>
                  <a:pt x="1976423" y="4081262"/>
                  <a:pt x="2632200" y="4143680"/>
                </a:cubicBezTo>
                <a:lnTo>
                  <a:pt x="2680128" y="4145949"/>
                </a:lnTo>
                <a:lnTo>
                  <a:pt x="2680128" y="5530612"/>
                </a:lnTo>
                <a:lnTo>
                  <a:pt x="2499362" y="5522053"/>
                </a:lnTo>
                <a:cubicBezTo>
                  <a:pt x="1187807" y="5397218"/>
                  <a:pt x="142964" y="4357626"/>
                  <a:pt x="10010" y="3048454"/>
                </a:cubicBezTo>
                <a:close/>
                <a:moveTo>
                  <a:pt x="2680128" y="1"/>
                </a:moveTo>
                <a:lnTo>
                  <a:pt x="2680128" y="1384664"/>
                </a:lnTo>
                <a:lnTo>
                  <a:pt x="2632200" y="1386933"/>
                </a:lnTo>
                <a:cubicBezTo>
                  <a:pt x="1976423" y="1449350"/>
                  <a:pt x="1454001" y="1969147"/>
                  <a:pt x="1387524" y="2623732"/>
                </a:cubicBezTo>
                <a:lnTo>
                  <a:pt x="1384663" y="2680397"/>
                </a:lnTo>
                <a:lnTo>
                  <a:pt x="0" y="2680397"/>
                </a:lnTo>
                <a:lnTo>
                  <a:pt x="10010" y="2482159"/>
                </a:lnTo>
                <a:cubicBezTo>
                  <a:pt x="142964" y="1172987"/>
                  <a:pt x="1187807" y="133394"/>
                  <a:pt x="2499362" y="8559"/>
                </a:cubicBezTo>
                <a:close/>
                <a:moveTo>
                  <a:pt x="2849945" y="0"/>
                </a:moveTo>
                <a:lnTo>
                  <a:pt x="3030714" y="8559"/>
                </a:lnTo>
                <a:cubicBezTo>
                  <a:pt x="4342269" y="133394"/>
                  <a:pt x="5387113" y="1172987"/>
                  <a:pt x="5520066" y="2482159"/>
                </a:cubicBezTo>
                <a:lnTo>
                  <a:pt x="5530076" y="2680397"/>
                </a:lnTo>
                <a:lnTo>
                  <a:pt x="4145413" y="2680397"/>
                </a:lnTo>
                <a:lnTo>
                  <a:pt x="4142552" y="2623732"/>
                </a:lnTo>
                <a:cubicBezTo>
                  <a:pt x="4076076" y="1969147"/>
                  <a:pt x="3553653" y="1449350"/>
                  <a:pt x="2897876" y="1386933"/>
                </a:cubicBezTo>
                <a:lnTo>
                  <a:pt x="2849945" y="1384663"/>
                </a:ln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4272DC20-1EA9-EA6F-047E-9CD572D5AE34}"/>
              </a:ext>
            </a:extLst>
          </p:cNvPr>
          <p:cNvSpPr/>
          <p:nvPr/>
        </p:nvSpPr>
        <p:spPr>
          <a:xfrm>
            <a:off x="0" y="0"/>
            <a:ext cx="12587591" cy="7003915"/>
          </a:xfrm>
          <a:prstGeom prst="rect">
            <a:avLst/>
          </a:prstGeom>
          <a:solidFill>
            <a:schemeClr val="tx1">
              <a:alpha val="22283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4FA7772C-9AA3-D3FF-F58B-246F57D4C1CD}"/>
              </a:ext>
            </a:extLst>
          </p:cNvPr>
          <p:cNvSpPr txBox="1"/>
          <p:nvPr/>
        </p:nvSpPr>
        <p:spPr>
          <a:xfrm>
            <a:off x="566231" y="4584416"/>
            <a:ext cx="6286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GÅTEN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På skolen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50 &amp; 3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EE48D34C-4A29-4F30-EC53-D4F70E580825}"/>
              </a:ext>
            </a:extLst>
          </p:cNvPr>
          <p:cNvSpPr txBox="1"/>
          <p:nvPr/>
        </p:nvSpPr>
        <p:spPr>
          <a:xfrm>
            <a:off x="718631" y="-1569660"/>
            <a:ext cx="6286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DETTE FORANDRER ALT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På skolen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39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F041F6A6-C29E-3B6A-99F2-741770D3758D}"/>
              </a:ext>
            </a:extLst>
          </p:cNvPr>
          <p:cNvSpPr txBox="1"/>
          <p:nvPr/>
        </p:nvSpPr>
        <p:spPr>
          <a:xfrm>
            <a:off x="566231" y="7003915"/>
            <a:ext cx="7955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HVOR MANGE HAR DU LIGGET MED?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På skolen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44</a:t>
            </a:r>
          </a:p>
        </p:txBody>
      </p:sp>
    </p:spTree>
    <p:extLst>
      <p:ext uri="{BB962C8B-B14F-4D97-AF65-F5344CB8AC3E}">
        <p14:creationId xmlns:p14="http://schemas.microsoft.com/office/powerpoint/2010/main" val="26520819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Friform 5">
            <a:extLst>
              <a:ext uri="{FF2B5EF4-FFF2-40B4-BE49-F238E27FC236}">
                <a16:creationId xmlns:a16="http://schemas.microsoft.com/office/drawing/2014/main" id="{B15F064A-A9BA-25E1-8A85-8652DD64094E}"/>
              </a:ext>
            </a:extLst>
          </p:cNvPr>
          <p:cNvSpPr/>
          <p:nvPr/>
        </p:nvSpPr>
        <p:spPr>
          <a:xfrm rot="8100000">
            <a:off x="8046135" y="-717266"/>
            <a:ext cx="8291730" cy="8292532"/>
          </a:xfrm>
          <a:custGeom>
            <a:avLst/>
            <a:gdLst>
              <a:gd name="connsiteX0" fmla="*/ 4145414 w 5530077"/>
              <a:gd name="connsiteY0" fmla="*/ 2850214 h 5530612"/>
              <a:gd name="connsiteX1" fmla="*/ 5530077 w 5530077"/>
              <a:gd name="connsiteY1" fmla="*/ 2850214 h 5530612"/>
              <a:gd name="connsiteX2" fmla="*/ 5520066 w 5530077"/>
              <a:gd name="connsiteY2" fmla="*/ 3048454 h 5530612"/>
              <a:gd name="connsiteX3" fmla="*/ 3030714 w 5530077"/>
              <a:gd name="connsiteY3" fmla="*/ 5522053 h 5530612"/>
              <a:gd name="connsiteX4" fmla="*/ 2849945 w 5530077"/>
              <a:gd name="connsiteY4" fmla="*/ 5530612 h 5530612"/>
              <a:gd name="connsiteX5" fmla="*/ 2849945 w 5530077"/>
              <a:gd name="connsiteY5" fmla="*/ 4145949 h 5530612"/>
              <a:gd name="connsiteX6" fmla="*/ 2897876 w 5530077"/>
              <a:gd name="connsiteY6" fmla="*/ 4143680 h 5530612"/>
              <a:gd name="connsiteX7" fmla="*/ 4142552 w 5530077"/>
              <a:gd name="connsiteY7" fmla="*/ 2906880 h 5530612"/>
              <a:gd name="connsiteX8" fmla="*/ 0 w 5530077"/>
              <a:gd name="connsiteY8" fmla="*/ 2850214 h 5530612"/>
              <a:gd name="connsiteX9" fmla="*/ 1384663 w 5530077"/>
              <a:gd name="connsiteY9" fmla="*/ 2850214 h 5530612"/>
              <a:gd name="connsiteX10" fmla="*/ 1387524 w 5530077"/>
              <a:gd name="connsiteY10" fmla="*/ 2906880 h 5530612"/>
              <a:gd name="connsiteX11" fmla="*/ 2632200 w 5530077"/>
              <a:gd name="connsiteY11" fmla="*/ 4143680 h 5530612"/>
              <a:gd name="connsiteX12" fmla="*/ 2680128 w 5530077"/>
              <a:gd name="connsiteY12" fmla="*/ 4145949 h 5530612"/>
              <a:gd name="connsiteX13" fmla="*/ 2680128 w 5530077"/>
              <a:gd name="connsiteY13" fmla="*/ 5530612 h 5530612"/>
              <a:gd name="connsiteX14" fmla="*/ 2499362 w 5530077"/>
              <a:gd name="connsiteY14" fmla="*/ 5522053 h 5530612"/>
              <a:gd name="connsiteX15" fmla="*/ 10010 w 5530077"/>
              <a:gd name="connsiteY15" fmla="*/ 3048454 h 5530612"/>
              <a:gd name="connsiteX16" fmla="*/ 2680128 w 5530077"/>
              <a:gd name="connsiteY16" fmla="*/ 1 h 5530612"/>
              <a:gd name="connsiteX17" fmla="*/ 2680128 w 5530077"/>
              <a:gd name="connsiteY17" fmla="*/ 1384664 h 5530612"/>
              <a:gd name="connsiteX18" fmla="*/ 2632200 w 5530077"/>
              <a:gd name="connsiteY18" fmla="*/ 1386933 h 5530612"/>
              <a:gd name="connsiteX19" fmla="*/ 1387524 w 5530077"/>
              <a:gd name="connsiteY19" fmla="*/ 2623732 h 5530612"/>
              <a:gd name="connsiteX20" fmla="*/ 1384663 w 5530077"/>
              <a:gd name="connsiteY20" fmla="*/ 2680397 h 5530612"/>
              <a:gd name="connsiteX21" fmla="*/ 0 w 5530077"/>
              <a:gd name="connsiteY21" fmla="*/ 2680397 h 5530612"/>
              <a:gd name="connsiteX22" fmla="*/ 10010 w 5530077"/>
              <a:gd name="connsiteY22" fmla="*/ 2482159 h 5530612"/>
              <a:gd name="connsiteX23" fmla="*/ 2499362 w 5530077"/>
              <a:gd name="connsiteY23" fmla="*/ 8559 h 5530612"/>
              <a:gd name="connsiteX24" fmla="*/ 2849945 w 5530077"/>
              <a:gd name="connsiteY24" fmla="*/ 0 h 5530612"/>
              <a:gd name="connsiteX25" fmla="*/ 3030714 w 5530077"/>
              <a:gd name="connsiteY25" fmla="*/ 8559 h 5530612"/>
              <a:gd name="connsiteX26" fmla="*/ 5520066 w 5530077"/>
              <a:gd name="connsiteY26" fmla="*/ 2482159 h 5530612"/>
              <a:gd name="connsiteX27" fmla="*/ 5530076 w 5530077"/>
              <a:gd name="connsiteY27" fmla="*/ 2680397 h 5530612"/>
              <a:gd name="connsiteX28" fmla="*/ 4145413 w 5530077"/>
              <a:gd name="connsiteY28" fmla="*/ 2680397 h 5530612"/>
              <a:gd name="connsiteX29" fmla="*/ 4142552 w 5530077"/>
              <a:gd name="connsiteY29" fmla="*/ 2623732 h 5530612"/>
              <a:gd name="connsiteX30" fmla="*/ 2897876 w 5530077"/>
              <a:gd name="connsiteY30" fmla="*/ 1386933 h 5530612"/>
              <a:gd name="connsiteX31" fmla="*/ 2849945 w 5530077"/>
              <a:gd name="connsiteY31" fmla="*/ 1384663 h 553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530077" h="5530612">
                <a:moveTo>
                  <a:pt x="4145414" y="2850214"/>
                </a:moveTo>
                <a:lnTo>
                  <a:pt x="5530077" y="2850214"/>
                </a:lnTo>
                <a:lnTo>
                  <a:pt x="5520066" y="3048454"/>
                </a:lnTo>
                <a:cubicBezTo>
                  <a:pt x="5387113" y="4357626"/>
                  <a:pt x="4342269" y="5397218"/>
                  <a:pt x="3030714" y="5522053"/>
                </a:cubicBezTo>
                <a:lnTo>
                  <a:pt x="2849945" y="5530612"/>
                </a:lnTo>
                <a:lnTo>
                  <a:pt x="2849945" y="4145949"/>
                </a:lnTo>
                <a:lnTo>
                  <a:pt x="2897876" y="4143680"/>
                </a:lnTo>
                <a:cubicBezTo>
                  <a:pt x="3553653" y="4081262"/>
                  <a:pt x="4076076" y="3561466"/>
                  <a:pt x="4142552" y="2906880"/>
                </a:cubicBezTo>
                <a:close/>
                <a:moveTo>
                  <a:pt x="0" y="2850214"/>
                </a:moveTo>
                <a:lnTo>
                  <a:pt x="1384663" y="2850214"/>
                </a:lnTo>
                <a:lnTo>
                  <a:pt x="1387524" y="2906880"/>
                </a:lnTo>
                <a:cubicBezTo>
                  <a:pt x="1454001" y="3561466"/>
                  <a:pt x="1976423" y="4081262"/>
                  <a:pt x="2632200" y="4143680"/>
                </a:cubicBezTo>
                <a:lnTo>
                  <a:pt x="2680128" y="4145949"/>
                </a:lnTo>
                <a:lnTo>
                  <a:pt x="2680128" y="5530612"/>
                </a:lnTo>
                <a:lnTo>
                  <a:pt x="2499362" y="5522053"/>
                </a:lnTo>
                <a:cubicBezTo>
                  <a:pt x="1187807" y="5397218"/>
                  <a:pt x="142964" y="4357626"/>
                  <a:pt x="10010" y="3048454"/>
                </a:cubicBezTo>
                <a:close/>
                <a:moveTo>
                  <a:pt x="2680128" y="1"/>
                </a:moveTo>
                <a:lnTo>
                  <a:pt x="2680128" y="1384664"/>
                </a:lnTo>
                <a:lnTo>
                  <a:pt x="2632200" y="1386933"/>
                </a:lnTo>
                <a:cubicBezTo>
                  <a:pt x="1976423" y="1449350"/>
                  <a:pt x="1454001" y="1969147"/>
                  <a:pt x="1387524" y="2623732"/>
                </a:cubicBezTo>
                <a:lnTo>
                  <a:pt x="1384663" y="2680397"/>
                </a:lnTo>
                <a:lnTo>
                  <a:pt x="0" y="2680397"/>
                </a:lnTo>
                <a:lnTo>
                  <a:pt x="10010" y="2482159"/>
                </a:lnTo>
                <a:cubicBezTo>
                  <a:pt x="142964" y="1172987"/>
                  <a:pt x="1187807" y="133394"/>
                  <a:pt x="2499362" y="8559"/>
                </a:cubicBezTo>
                <a:close/>
                <a:moveTo>
                  <a:pt x="2849945" y="0"/>
                </a:moveTo>
                <a:lnTo>
                  <a:pt x="3030714" y="8559"/>
                </a:lnTo>
                <a:cubicBezTo>
                  <a:pt x="4342269" y="133394"/>
                  <a:pt x="5387113" y="1172987"/>
                  <a:pt x="5520066" y="2482159"/>
                </a:cubicBezTo>
                <a:lnTo>
                  <a:pt x="5530076" y="2680397"/>
                </a:lnTo>
                <a:lnTo>
                  <a:pt x="4145413" y="2680397"/>
                </a:lnTo>
                <a:lnTo>
                  <a:pt x="4142552" y="2623732"/>
                </a:lnTo>
                <a:cubicBezTo>
                  <a:pt x="4076076" y="1969147"/>
                  <a:pt x="3553653" y="1449350"/>
                  <a:pt x="2897876" y="1386933"/>
                </a:cubicBezTo>
                <a:lnTo>
                  <a:pt x="2849945" y="1384663"/>
                </a:ln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BA5CAFBC-7E24-8F6A-0D7D-A0515919765C}"/>
              </a:ext>
            </a:extLst>
          </p:cNvPr>
          <p:cNvSpPr txBox="1"/>
          <p:nvPr/>
        </p:nvSpPr>
        <p:spPr>
          <a:xfrm>
            <a:off x="566231" y="4584416"/>
            <a:ext cx="7955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HVOR MANGE HAR DU LIGGET MED?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På skolen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44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E3D7DC68-0355-3261-93C0-C571A703F18A}"/>
              </a:ext>
            </a:extLst>
          </p:cNvPr>
          <p:cNvSpPr txBox="1"/>
          <p:nvPr/>
        </p:nvSpPr>
        <p:spPr>
          <a:xfrm>
            <a:off x="566231" y="-1569660"/>
            <a:ext cx="6286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GÅTEN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På skolen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50 &amp; 3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B1901E30-497C-151F-B911-7E87EAFE0FE0}"/>
              </a:ext>
            </a:extLst>
          </p:cNvPr>
          <p:cNvSpPr txBox="1"/>
          <p:nvPr/>
        </p:nvSpPr>
        <p:spPr>
          <a:xfrm>
            <a:off x="566231" y="7018839"/>
            <a:ext cx="7955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SAMEPROBLEMET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På skolen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4</a:t>
            </a:r>
          </a:p>
        </p:txBody>
      </p:sp>
    </p:spTree>
    <p:extLst>
      <p:ext uri="{BB962C8B-B14F-4D97-AF65-F5344CB8AC3E}">
        <p14:creationId xmlns:p14="http://schemas.microsoft.com/office/powerpoint/2010/main" val="29912216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Friform 5">
            <a:extLst>
              <a:ext uri="{FF2B5EF4-FFF2-40B4-BE49-F238E27FC236}">
                <a16:creationId xmlns:a16="http://schemas.microsoft.com/office/drawing/2014/main" id="{4845BB2D-3F84-9E89-707F-8E3C545F7090}"/>
              </a:ext>
            </a:extLst>
          </p:cNvPr>
          <p:cNvSpPr/>
          <p:nvPr/>
        </p:nvSpPr>
        <p:spPr>
          <a:xfrm rot="2700000">
            <a:off x="8046135" y="-717266"/>
            <a:ext cx="8291730" cy="8292532"/>
          </a:xfrm>
          <a:custGeom>
            <a:avLst/>
            <a:gdLst>
              <a:gd name="connsiteX0" fmla="*/ 4145414 w 5530077"/>
              <a:gd name="connsiteY0" fmla="*/ 2850214 h 5530612"/>
              <a:gd name="connsiteX1" fmla="*/ 5530077 w 5530077"/>
              <a:gd name="connsiteY1" fmla="*/ 2850214 h 5530612"/>
              <a:gd name="connsiteX2" fmla="*/ 5520066 w 5530077"/>
              <a:gd name="connsiteY2" fmla="*/ 3048454 h 5530612"/>
              <a:gd name="connsiteX3" fmla="*/ 3030714 w 5530077"/>
              <a:gd name="connsiteY3" fmla="*/ 5522053 h 5530612"/>
              <a:gd name="connsiteX4" fmla="*/ 2849945 w 5530077"/>
              <a:gd name="connsiteY4" fmla="*/ 5530612 h 5530612"/>
              <a:gd name="connsiteX5" fmla="*/ 2849945 w 5530077"/>
              <a:gd name="connsiteY5" fmla="*/ 4145949 h 5530612"/>
              <a:gd name="connsiteX6" fmla="*/ 2897876 w 5530077"/>
              <a:gd name="connsiteY6" fmla="*/ 4143680 h 5530612"/>
              <a:gd name="connsiteX7" fmla="*/ 4142552 w 5530077"/>
              <a:gd name="connsiteY7" fmla="*/ 2906880 h 5530612"/>
              <a:gd name="connsiteX8" fmla="*/ 0 w 5530077"/>
              <a:gd name="connsiteY8" fmla="*/ 2850214 h 5530612"/>
              <a:gd name="connsiteX9" fmla="*/ 1384663 w 5530077"/>
              <a:gd name="connsiteY9" fmla="*/ 2850214 h 5530612"/>
              <a:gd name="connsiteX10" fmla="*/ 1387524 w 5530077"/>
              <a:gd name="connsiteY10" fmla="*/ 2906880 h 5530612"/>
              <a:gd name="connsiteX11" fmla="*/ 2632200 w 5530077"/>
              <a:gd name="connsiteY11" fmla="*/ 4143680 h 5530612"/>
              <a:gd name="connsiteX12" fmla="*/ 2680128 w 5530077"/>
              <a:gd name="connsiteY12" fmla="*/ 4145949 h 5530612"/>
              <a:gd name="connsiteX13" fmla="*/ 2680128 w 5530077"/>
              <a:gd name="connsiteY13" fmla="*/ 5530612 h 5530612"/>
              <a:gd name="connsiteX14" fmla="*/ 2499362 w 5530077"/>
              <a:gd name="connsiteY14" fmla="*/ 5522053 h 5530612"/>
              <a:gd name="connsiteX15" fmla="*/ 10010 w 5530077"/>
              <a:gd name="connsiteY15" fmla="*/ 3048454 h 5530612"/>
              <a:gd name="connsiteX16" fmla="*/ 2680128 w 5530077"/>
              <a:gd name="connsiteY16" fmla="*/ 1 h 5530612"/>
              <a:gd name="connsiteX17" fmla="*/ 2680128 w 5530077"/>
              <a:gd name="connsiteY17" fmla="*/ 1384664 h 5530612"/>
              <a:gd name="connsiteX18" fmla="*/ 2632200 w 5530077"/>
              <a:gd name="connsiteY18" fmla="*/ 1386933 h 5530612"/>
              <a:gd name="connsiteX19" fmla="*/ 1387524 w 5530077"/>
              <a:gd name="connsiteY19" fmla="*/ 2623732 h 5530612"/>
              <a:gd name="connsiteX20" fmla="*/ 1384663 w 5530077"/>
              <a:gd name="connsiteY20" fmla="*/ 2680397 h 5530612"/>
              <a:gd name="connsiteX21" fmla="*/ 0 w 5530077"/>
              <a:gd name="connsiteY21" fmla="*/ 2680397 h 5530612"/>
              <a:gd name="connsiteX22" fmla="*/ 10010 w 5530077"/>
              <a:gd name="connsiteY22" fmla="*/ 2482159 h 5530612"/>
              <a:gd name="connsiteX23" fmla="*/ 2499362 w 5530077"/>
              <a:gd name="connsiteY23" fmla="*/ 8559 h 5530612"/>
              <a:gd name="connsiteX24" fmla="*/ 2849945 w 5530077"/>
              <a:gd name="connsiteY24" fmla="*/ 0 h 5530612"/>
              <a:gd name="connsiteX25" fmla="*/ 3030714 w 5530077"/>
              <a:gd name="connsiteY25" fmla="*/ 8559 h 5530612"/>
              <a:gd name="connsiteX26" fmla="*/ 5520066 w 5530077"/>
              <a:gd name="connsiteY26" fmla="*/ 2482159 h 5530612"/>
              <a:gd name="connsiteX27" fmla="*/ 5530076 w 5530077"/>
              <a:gd name="connsiteY27" fmla="*/ 2680397 h 5530612"/>
              <a:gd name="connsiteX28" fmla="*/ 4145413 w 5530077"/>
              <a:gd name="connsiteY28" fmla="*/ 2680397 h 5530612"/>
              <a:gd name="connsiteX29" fmla="*/ 4142552 w 5530077"/>
              <a:gd name="connsiteY29" fmla="*/ 2623732 h 5530612"/>
              <a:gd name="connsiteX30" fmla="*/ 2897876 w 5530077"/>
              <a:gd name="connsiteY30" fmla="*/ 1386933 h 5530612"/>
              <a:gd name="connsiteX31" fmla="*/ 2849945 w 5530077"/>
              <a:gd name="connsiteY31" fmla="*/ 1384663 h 553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530077" h="5530612">
                <a:moveTo>
                  <a:pt x="4145414" y="2850214"/>
                </a:moveTo>
                <a:lnTo>
                  <a:pt x="5530077" y="2850214"/>
                </a:lnTo>
                <a:lnTo>
                  <a:pt x="5520066" y="3048454"/>
                </a:lnTo>
                <a:cubicBezTo>
                  <a:pt x="5387113" y="4357626"/>
                  <a:pt x="4342269" y="5397218"/>
                  <a:pt x="3030714" y="5522053"/>
                </a:cubicBezTo>
                <a:lnTo>
                  <a:pt x="2849945" y="5530612"/>
                </a:lnTo>
                <a:lnTo>
                  <a:pt x="2849945" y="4145949"/>
                </a:lnTo>
                <a:lnTo>
                  <a:pt x="2897876" y="4143680"/>
                </a:lnTo>
                <a:cubicBezTo>
                  <a:pt x="3553653" y="4081262"/>
                  <a:pt x="4076076" y="3561466"/>
                  <a:pt x="4142552" y="2906880"/>
                </a:cubicBezTo>
                <a:close/>
                <a:moveTo>
                  <a:pt x="0" y="2850214"/>
                </a:moveTo>
                <a:lnTo>
                  <a:pt x="1384663" y="2850214"/>
                </a:lnTo>
                <a:lnTo>
                  <a:pt x="1387524" y="2906880"/>
                </a:lnTo>
                <a:cubicBezTo>
                  <a:pt x="1454001" y="3561466"/>
                  <a:pt x="1976423" y="4081262"/>
                  <a:pt x="2632200" y="4143680"/>
                </a:cubicBezTo>
                <a:lnTo>
                  <a:pt x="2680128" y="4145949"/>
                </a:lnTo>
                <a:lnTo>
                  <a:pt x="2680128" y="5530612"/>
                </a:lnTo>
                <a:lnTo>
                  <a:pt x="2499362" y="5522053"/>
                </a:lnTo>
                <a:cubicBezTo>
                  <a:pt x="1187807" y="5397218"/>
                  <a:pt x="142964" y="4357626"/>
                  <a:pt x="10010" y="3048454"/>
                </a:cubicBezTo>
                <a:close/>
                <a:moveTo>
                  <a:pt x="2680128" y="1"/>
                </a:moveTo>
                <a:lnTo>
                  <a:pt x="2680128" y="1384664"/>
                </a:lnTo>
                <a:lnTo>
                  <a:pt x="2632200" y="1386933"/>
                </a:lnTo>
                <a:cubicBezTo>
                  <a:pt x="1976423" y="1449350"/>
                  <a:pt x="1454001" y="1969147"/>
                  <a:pt x="1387524" y="2623732"/>
                </a:cubicBezTo>
                <a:lnTo>
                  <a:pt x="1384663" y="2680397"/>
                </a:lnTo>
                <a:lnTo>
                  <a:pt x="0" y="2680397"/>
                </a:lnTo>
                <a:lnTo>
                  <a:pt x="10010" y="2482159"/>
                </a:lnTo>
                <a:cubicBezTo>
                  <a:pt x="142964" y="1172987"/>
                  <a:pt x="1187807" y="133394"/>
                  <a:pt x="2499362" y="8559"/>
                </a:cubicBezTo>
                <a:close/>
                <a:moveTo>
                  <a:pt x="2849945" y="0"/>
                </a:moveTo>
                <a:lnTo>
                  <a:pt x="3030714" y="8559"/>
                </a:lnTo>
                <a:cubicBezTo>
                  <a:pt x="4342269" y="133394"/>
                  <a:pt x="5387113" y="1172987"/>
                  <a:pt x="5520066" y="2482159"/>
                </a:cubicBezTo>
                <a:lnTo>
                  <a:pt x="5530076" y="2680397"/>
                </a:lnTo>
                <a:lnTo>
                  <a:pt x="4145413" y="2680397"/>
                </a:lnTo>
                <a:lnTo>
                  <a:pt x="4142552" y="2623732"/>
                </a:lnTo>
                <a:cubicBezTo>
                  <a:pt x="4076076" y="1969147"/>
                  <a:pt x="3553653" y="1449350"/>
                  <a:pt x="2897876" y="1386933"/>
                </a:cubicBezTo>
                <a:lnTo>
                  <a:pt x="2849945" y="1384663"/>
                </a:ln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9568A58E-EACE-B042-84A8-38FD898A033A}"/>
              </a:ext>
            </a:extLst>
          </p:cNvPr>
          <p:cNvSpPr txBox="1"/>
          <p:nvPr/>
        </p:nvSpPr>
        <p:spPr>
          <a:xfrm>
            <a:off x="566231" y="-1569660"/>
            <a:ext cx="7955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HVOR MANGE HAR DU LIGGET MED?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På skolen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44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43C4C77E-6063-9791-271E-85DE823DD9A9}"/>
              </a:ext>
            </a:extLst>
          </p:cNvPr>
          <p:cNvSpPr txBox="1"/>
          <p:nvPr/>
        </p:nvSpPr>
        <p:spPr>
          <a:xfrm>
            <a:off x="566231" y="4584416"/>
            <a:ext cx="7955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SAMEPROBLEMET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På skolen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4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36E75529-609D-C1B6-BA09-B0FC33A9EC11}"/>
              </a:ext>
            </a:extLst>
          </p:cNvPr>
          <p:cNvSpPr txBox="1"/>
          <p:nvPr/>
        </p:nvSpPr>
        <p:spPr>
          <a:xfrm>
            <a:off x="750365" y="6522921"/>
            <a:ext cx="587551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5000" dirty="0">
                <a:solidFill>
                  <a:schemeClr val="bg1"/>
                </a:solidFill>
                <a:latin typeface="Broadway" pitchFamily="82" charset="77"/>
              </a:rPr>
              <a:t>FILM</a:t>
            </a:r>
          </a:p>
        </p:txBody>
      </p:sp>
    </p:spTree>
    <p:extLst>
      <p:ext uri="{BB962C8B-B14F-4D97-AF65-F5344CB8AC3E}">
        <p14:creationId xmlns:p14="http://schemas.microsoft.com/office/powerpoint/2010/main" val="30772677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>
            <a:extLst>
              <a:ext uri="{FF2B5EF4-FFF2-40B4-BE49-F238E27FC236}">
                <a16:creationId xmlns:a16="http://schemas.microsoft.com/office/drawing/2014/main" id="{1F481CBF-5C7B-965C-B93B-A2501E8D46D8}"/>
              </a:ext>
            </a:extLst>
          </p:cNvPr>
          <p:cNvSpPr txBox="1"/>
          <p:nvPr/>
        </p:nvSpPr>
        <p:spPr>
          <a:xfrm>
            <a:off x="750365" y="3726139"/>
            <a:ext cx="587551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5000" dirty="0">
                <a:solidFill>
                  <a:schemeClr val="bg1"/>
                </a:solidFill>
                <a:latin typeface="Broadway" pitchFamily="82" charset="77"/>
              </a:rPr>
              <a:t>FILM</a:t>
            </a:r>
          </a:p>
        </p:txBody>
      </p:sp>
      <p:sp>
        <p:nvSpPr>
          <p:cNvPr id="9" name="Friform 8">
            <a:extLst>
              <a:ext uri="{FF2B5EF4-FFF2-40B4-BE49-F238E27FC236}">
                <a16:creationId xmlns:a16="http://schemas.microsoft.com/office/drawing/2014/main" id="{FF1863E2-E2DE-E5A7-097D-FDB1E2096BFB}"/>
              </a:ext>
            </a:extLst>
          </p:cNvPr>
          <p:cNvSpPr/>
          <p:nvPr/>
        </p:nvSpPr>
        <p:spPr>
          <a:xfrm rot="8100000">
            <a:off x="8046135" y="-717266"/>
            <a:ext cx="8291730" cy="8292532"/>
          </a:xfrm>
          <a:custGeom>
            <a:avLst/>
            <a:gdLst>
              <a:gd name="connsiteX0" fmla="*/ 4145414 w 5530077"/>
              <a:gd name="connsiteY0" fmla="*/ 2850214 h 5530612"/>
              <a:gd name="connsiteX1" fmla="*/ 5530077 w 5530077"/>
              <a:gd name="connsiteY1" fmla="*/ 2850214 h 5530612"/>
              <a:gd name="connsiteX2" fmla="*/ 5520066 w 5530077"/>
              <a:gd name="connsiteY2" fmla="*/ 3048454 h 5530612"/>
              <a:gd name="connsiteX3" fmla="*/ 3030714 w 5530077"/>
              <a:gd name="connsiteY3" fmla="*/ 5522053 h 5530612"/>
              <a:gd name="connsiteX4" fmla="*/ 2849945 w 5530077"/>
              <a:gd name="connsiteY4" fmla="*/ 5530612 h 5530612"/>
              <a:gd name="connsiteX5" fmla="*/ 2849945 w 5530077"/>
              <a:gd name="connsiteY5" fmla="*/ 4145949 h 5530612"/>
              <a:gd name="connsiteX6" fmla="*/ 2897876 w 5530077"/>
              <a:gd name="connsiteY6" fmla="*/ 4143680 h 5530612"/>
              <a:gd name="connsiteX7" fmla="*/ 4142552 w 5530077"/>
              <a:gd name="connsiteY7" fmla="*/ 2906880 h 5530612"/>
              <a:gd name="connsiteX8" fmla="*/ 0 w 5530077"/>
              <a:gd name="connsiteY8" fmla="*/ 2850214 h 5530612"/>
              <a:gd name="connsiteX9" fmla="*/ 1384663 w 5530077"/>
              <a:gd name="connsiteY9" fmla="*/ 2850214 h 5530612"/>
              <a:gd name="connsiteX10" fmla="*/ 1387524 w 5530077"/>
              <a:gd name="connsiteY10" fmla="*/ 2906880 h 5530612"/>
              <a:gd name="connsiteX11" fmla="*/ 2632200 w 5530077"/>
              <a:gd name="connsiteY11" fmla="*/ 4143680 h 5530612"/>
              <a:gd name="connsiteX12" fmla="*/ 2680128 w 5530077"/>
              <a:gd name="connsiteY12" fmla="*/ 4145949 h 5530612"/>
              <a:gd name="connsiteX13" fmla="*/ 2680128 w 5530077"/>
              <a:gd name="connsiteY13" fmla="*/ 5530612 h 5530612"/>
              <a:gd name="connsiteX14" fmla="*/ 2499362 w 5530077"/>
              <a:gd name="connsiteY14" fmla="*/ 5522053 h 5530612"/>
              <a:gd name="connsiteX15" fmla="*/ 10010 w 5530077"/>
              <a:gd name="connsiteY15" fmla="*/ 3048454 h 5530612"/>
              <a:gd name="connsiteX16" fmla="*/ 2680128 w 5530077"/>
              <a:gd name="connsiteY16" fmla="*/ 1 h 5530612"/>
              <a:gd name="connsiteX17" fmla="*/ 2680128 w 5530077"/>
              <a:gd name="connsiteY17" fmla="*/ 1384664 h 5530612"/>
              <a:gd name="connsiteX18" fmla="*/ 2632200 w 5530077"/>
              <a:gd name="connsiteY18" fmla="*/ 1386933 h 5530612"/>
              <a:gd name="connsiteX19" fmla="*/ 1387524 w 5530077"/>
              <a:gd name="connsiteY19" fmla="*/ 2623732 h 5530612"/>
              <a:gd name="connsiteX20" fmla="*/ 1384663 w 5530077"/>
              <a:gd name="connsiteY20" fmla="*/ 2680397 h 5530612"/>
              <a:gd name="connsiteX21" fmla="*/ 0 w 5530077"/>
              <a:gd name="connsiteY21" fmla="*/ 2680397 h 5530612"/>
              <a:gd name="connsiteX22" fmla="*/ 10010 w 5530077"/>
              <a:gd name="connsiteY22" fmla="*/ 2482159 h 5530612"/>
              <a:gd name="connsiteX23" fmla="*/ 2499362 w 5530077"/>
              <a:gd name="connsiteY23" fmla="*/ 8559 h 5530612"/>
              <a:gd name="connsiteX24" fmla="*/ 2849945 w 5530077"/>
              <a:gd name="connsiteY24" fmla="*/ 0 h 5530612"/>
              <a:gd name="connsiteX25" fmla="*/ 3030714 w 5530077"/>
              <a:gd name="connsiteY25" fmla="*/ 8559 h 5530612"/>
              <a:gd name="connsiteX26" fmla="*/ 5520066 w 5530077"/>
              <a:gd name="connsiteY26" fmla="*/ 2482159 h 5530612"/>
              <a:gd name="connsiteX27" fmla="*/ 5530076 w 5530077"/>
              <a:gd name="connsiteY27" fmla="*/ 2680397 h 5530612"/>
              <a:gd name="connsiteX28" fmla="*/ 4145413 w 5530077"/>
              <a:gd name="connsiteY28" fmla="*/ 2680397 h 5530612"/>
              <a:gd name="connsiteX29" fmla="*/ 4142552 w 5530077"/>
              <a:gd name="connsiteY29" fmla="*/ 2623732 h 5530612"/>
              <a:gd name="connsiteX30" fmla="*/ 2897876 w 5530077"/>
              <a:gd name="connsiteY30" fmla="*/ 1386933 h 5530612"/>
              <a:gd name="connsiteX31" fmla="*/ 2849945 w 5530077"/>
              <a:gd name="connsiteY31" fmla="*/ 1384663 h 553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530077" h="5530612">
                <a:moveTo>
                  <a:pt x="4145414" y="2850214"/>
                </a:moveTo>
                <a:lnTo>
                  <a:pt x="5530077" y="2850214"/>
                </a:lnTo>
                <a:lnTo>
                  <a:pt x="5520066" y="3048454"/>
                </a:lnTo>
                <a:cubicBezTo>
                  <a:pt x="5387113" y="4357626"/>
                  <a:pt x="4342269" y="5397218"/>
                  <a:pt x="3030714" y="5522053"/>
                </a:cubicBezTo>
                <a:lnTo>
                  <a:pt x="2849945" y="5530612"/>
                </a:lnTo>
                <a:lnTo>
                  <a:pt x="2849945" y="4145949"/>
                </a:lnTo>
                <a:lnTo>
                  <a:pt x="2897876" y="4143680"/>
                </a:lnTo>
                <a:cubicBezTo>
                  <a:pt x="3553653" y="4081262"/>
                  <a:pt x="4076076" y="3561466"/>
                  <a:pt x="4142552" y="2906880"/>
                </a:cubicBezTo>
                <a:close/>
                <a:moveTo>
                  <a:pt x="0" y="2850214"/>
                </a:moveTo>
                <a:lnTo>
                  <a:pt x="1384663" y="2850214"/>
                </a:lnTo>
                <a:lnTo>
                  <a:pt x="1387524" y="2906880"/>
                </a:lnTo>
                <a:cubicBezTo>
                  <a:pt x="1454001" y="3561466"/>
                  <a:pt x="1976423" y="4081262"/>
                  <a:pt x="2632200" y="4143680"/>
                </a:cubicBezTo>
                <a:lnTo>
                  <a:pt x="2680128" y="4145949"/>
                </a:lnTo>
                <a:lnTo>
                  <a:pt x="2680128" y="5530612"/>
                </a:lnTo>
                <a:lnTo>
                  <a:pt x="2499362" y="5522053"/>
                </a:lnTo>
                <a:cubicBezTo>
                  <a:pt x="1187807" y="5397218"/>
                  <a:pt x="142964" y="4357626"/>
                  <a:pt x="10010" y="3048454"/>
                </a:cubicBezTo>
                <a:close/>
                <a:moveTo>
                  <a:pt x="2680128" y="1"/>
                </a:moveTo>
                <a:lnTo>
                  <a:pt x="2680128" y="1384664"/>
                </a:lnTo>
                <a:lnTo>
                  <a:pt x="2632200" y="1386933"/>
                </a:lnTo>
                <a:cubicBezTo>
                  <a:pt x="1976423" y="1449350"/>
                  <a:pt x="1454001" y="1969147"/>
                  <a:pt x="1387524" y="2623732"/>
                </a:cubicBezTo>
                <a:lnTo>
                  <a:pt x="1384663" y="2680397"/>
                </a:lnTo>
                <a:lnTo>
                  <a:pt x="0" y="2680397"/>
                </a:lnTo>
                <a:lnTo>
                  <a:pt x="10010" y="2482159"/>
                </a:lnTo>
                <a:cubicBezTo>
                  <a:pt x="142964" y="1172987"/>
                  <a:pt x="1187807" y="133394"/>
                  <a:pt x="2499362" y="8559"/>
                </a:cubicBezTo>
                <a:close/>
                <a:moveTo>
                  <a:pt x="2849945" y="0"/>
                </a:moveTo>
                <a:lnTo>
                  <a:pt x="3030714" y="8559"/>
                </a:lnTo>
                <a:cubicBezTo>
                  <a:pt x="4342269" y="133394"/>
                  <a:pt x="5387113" y="1172987"/>
                  <a:pt x="5520066" y="2482159"/>
                </a:cubicBezTo>
                <a:lnTo>
                  <a:pt x="5530076" y="2680397"/>
                </a:lnTo>
                <a:lnTo>
                  <a:pt x="4145413" y="2680397"/>
                </a:lnTo>
                <a:lnTo>
                  <a:pt x="4142552" y="2623732"/>
                </a:lnTo>
                <a:cubicBezTo>
                  <a:pt x="4076076" y="1969147"/>
                  <a:pt x="3553653" y="1449350"/>
                  <a:pt x="2897876" y="1386933"/>
                </a:cubicBezTo>
                <a:lnTo>
                  <a:pt x="2849945" y="1384663"/>
                </a:lnTo>
                <a:close/>
              </a:path>
            </a:pathLst>
          </a:custGeom>
          <a:gradFill>
            <a:gsLst>
              <a:gs pos="0">
                <a:schemeClr val="tx1">
                  <a:alpha val="9832"/>
                </a:schemeClr>
              </a:gs>
              <a:gs pos="100000">
                <a:schemeClr val="tx1">
                  <a:alpha val="0"/>
                </a:schemeClr>
              </a:gs>
            </a:gsLst>
            <a:lin ang="8100000" scaled="1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 useBgFill="1">
        <p:nvSpPr>
          <p:cNvPr id="10" name="Friform 9">
            <a:extLst>
              <a:ext uri="{FF2B5EF4-FFF2-40B4-BE49-F238E27FC236}">
                <a16:creationId xmlns:a16="http://schemas.microsoft.com/office/drawing/2014/main" id="{C863C60F-FB9D-C96F-4126-D99B0026465A}"/>
              </a:ext>
            </a:extLst>
          </p:cNvPr>
          <p:cNvSpPr/>
          <p:nvPr/>
        </p:nvSpPr>
        <p:spPr>
          <a:xfrm rot="5400000">
            <a:off x="8198535" y="-564866"/>
            <a:ext cx="8291730" cy="8292532"/>
          </a:xfrm>
          <a:custGeom>
            <a:avLst/>
            <a:gdLst>
              <a:gd name="connsiteX0" fmla="*/ 4145414 w 5530077"/>
              <a:gd name="connsiteY0" fmla="*/ 2850214 h 5530612"/>
              <a:gd name="connsiteX1" fmla="*/ 5530077 w 5530077"/>
              <a:gd name="connsiteY1" fmla="*/ 2850214 h 5530612"/>
              <a:gd name="connsiteX2" fmla="*/ 5520066 w 5530077"/>
              <a:gd name="connsiteY2" fmla="*/ 3048454 h 5530612"/>
              <a:gd name="connsiteX3" fmla="*/ 3030714 w 5530077"/>
              <a:gd name="connsiteY3" fmla="*/ 5522053 h 5530612"/>
              <a:gd name="connsiteX4" fmla="*/ 2849945 w 5530077"/>
              <a:gd name="connsiteY4" fmla="*/ 5530612 h 5530612"/>
              <a:gd name="connsiteX5" fmla="*/ 2849945 w 5530077"/>
              <a:gd name="connsiteY5" fmla="*/ 4145949 h 5530612"/>
              <a:gd name="connsiteX6" fmla="*/ 2897876 w 5530077"/>
              <a:gd name="connsiteY6" fmla="*/ 4143680 h 5530612"/>
              <a:gd name="connsiteX7" fmla="*/ 4142552 w 5530077"/>
              <a:gd name="connsiteY7" fmla="*/ 2906880 h 5530612"/>
              <a:gd name="connsiteX8" fmla="*/ 0 w 5530077"/>
              <a:gd name="connsiteY8" fmla="*/ 2850214 h 5530612"/>
              <a:gd name="connsiteX9" fmla="*/ 1384663 w 5530077"/>
              <a:gd name="connsiteY9" fmla="*/ 2850214 h 5530612"/>
              <a:gd name="connsiteX10" fmla="*/ 1387524 w 5530077"/>
              <a:gd name="connsiteY10" fmla="*/ 2906880 h 5530612"/>
              <a:gd name="connsiteX11" fmla="*/ 2632200 w 5530077"/>
              <a:gd name="connsiteY11" fmla="*/ 4143680 h 5530612"/>
              <a:gd name="connsiteX12" fmla="*/ 2680128 w 5530077"/>
              <a:gd name="connsiteY12" fmla="*/ 4145949 h 5530612"/>
              <a:gd name="connsiteX13" fmla="*/ 2680128 w 5530077"/>
              <a:gd name="connsiteY13" fmla="*/ 5530612 h 5530612"/>
              <a:gd name="connsiteX14" fmla="*/ 2499362 w 5530077"/>
              <a:gd name="connsiteY14" fmla="*/ 5522053 h 5530612"/>
              <a:gd name="connsiteX15" fmla="*/ 10010 w 5530077"/>
              <a:gd name="connsiteY15" fmla="*/ 3048454 h 5530612"/>
              <a:gd name="connsiteX16" fmla="*/ 2680128 w 5530077"/>
              <a:gd name="connsiteY16" fmla="*/ 1 h 5530612"/>
              <a:gd name="connsiteX17" fmla="*/ 2680128 w 5530077"/>
              <a:gd name="connsiteY17" fmla="*/ 1384664 h 5530612"/>
              <a:gd name="connsiteX18" fmla="*/ 2632200 w 5530077"/>
              <a:gd name="connsiteY18" fmla="*/ 1386933 h 5530612"/>
              <a:gd name="connsiteX19" fmla="*/ 1387524 w 5530077"/>
              <a:gd name="connsiteY19" fmla="*/ 2623732 h 5530612"/>
              <a:gd name="connsiteX20" fmla="*/ 1384663 w 5530077"/>
              <a:gd name="connsiteY20" fmla="*/ 2680397 h 5530612"/>
              <a:gd name="connsiteX21" fmla="*/ 0 w 5530077"/>
              <a:gd name="connsiteY21" fmla="*/ 2680397 h 5530612"/>
              <a:gd name="connsiteX22" fmla="*/ 10010 w 5530077"/>
              <a:gd name="connsiteY22" fmla="*/ 2482159 h 5530612"/>
              <a:gd name="connsiteX23" fmla="*/ 2499362 w 5530077"/>
              <a:gd name="connsiteY23" fmla="*/ 8559 h 5530612"/>
              <a:gd name="connsiteX24" fmla="*/ 2849945 w 5530077"/>
              <a:gd name="connsiteY24" fmla="*/ 0 h 5530612"/>
              <a:gd name="connsiteX25" fmla="*/ 3030714 w 5530077"/>
              <a:gd name="connsiteY25" fmla="*/ 8559 h 5530612"/>
              <a:gd name="connsiteX26" fmla="*/ 5520066 w 5530077"/>
              <a:gd name="connsiteY26" fmla="*/ 2482159 h 5530612"/>
              <a:gd name="connsiteX27" fmla="*/ 5530076 w 5530077"/>
              <a:gd name="connsiteY27" fmla="*/ 2680397 h 5530612"/>
              <a:gd name="connsiteX28" fmla="*/ 4145413 w 5530077"/>
              <a:gd name="connsiteY28" fmla="*/ 2680397 h 5530612"/>
              <a:gd name="connsiteX29" fmla="*/ 4142552 w 5530077"/>
              <a:gd name="connsiteY29" fmla="*/ 2623732 h 5530612"/>
              <a:gd name="connsiteX30" fmla="*/ 2897876 w 5530077"/>
              <a:gd name="connsiteY30" fmla="*/ 1386933 h 5530612"/>
              <a:gd name="connsiteX31" fmla="*/ 2849945 w 5530077"/>
              <a:gd name="connsiteY31" fmla="*/ 1384663 h 553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530077" h="5530612">
                <a:moveTo>
                  <a:pt x="4145414" y="2850214"/>
                </a:moveTo>
                <a:lnTo>
                  <a:pt x="5530077" y="2850214"/>
                </a:lnTo>
                <a:lnTo>
                  <a:pt x="5520066" y="3048454"/>
                </a:lnTo>
                <a:cubicBezTo>
                  <a:pt x="5387113" y="4357626"/>
                  <a:pt x="4342269" y="5397218"/>
                  <a:pt x="3030714" y="5522053"/>
                </a:cubicBezTo>
                <a:lnTo>
                  <a:pt x="2849945" y="5530612"/>
                </a:lnTo>
                <a:lnTo>
                  <a:pt x="2849945" y="4145949"/>
                </a:lnTo>
                <a:lnTo>
                  <a:pt x="2897876" y="4143680"/>
                </a:lnTo>
                <a:cubicBezTo>
                  <a:pt x="3553653" y="4081262"/>
                  <a:pt x="4076076" y="3561466"/>
                  <a:pt x="4142552" y="2906880"/>
                </a:cubicBezTo>
                <a:close/>
                <a:moveTo>
                  <a:pt x="0" y="2850214"/>
                </a:moveTo>
                <a:lnTo>
                  <a:pt x="1384663" y="2850214"/>
                </a:lnTo>
                <a:lnTo>
                  <a:pt x="1387524" y="2906880"/>
                </a:lnTo>
                <a:cubicBezTo>
                  <a:pt x="1454001" y="3561466"/>
                  <a:pt x="1976423" y="4081262"/>
                  <a:pt x="2632200" y="4143680"/>
                </a:cubicBezTo>
                <a:lnTo>
                  <a:pt x="2680128" y="4145949"/>
                </a:lnTo>
                <a:lnTo>
                  <a:pt x="2680128" y="5530612"/>
                </a:lnTo>
                <a:lnTo>
                  <a:pt x="2499362" y="5522053"/>
                </a:lnTo>
                <a:cubicBezTo>
                  <a:pt x="1187807" y="5397218"/>
                  <a:pt x="142964" y="4357626"/>
                  <a:pt x="10010" y="3048454"/>
                </a:cubicBezTo>
                <a:close/>
                <a:moveTo>
                  <a:pt x="2680128" y="1"/>
                </a:moveTo>
                <a:lnTo>
                  <a:pt x="2680128" y="1384664"/>
                </a:lnTo>
                <a:lnTo>
                  <a:pt x="2632200" y="1386933"/>
                </a:lnTo>
                <a:cubicBezTo>
                  <a:pt x="1976423" y="1449350"/>
                  <a:pt x="1454001" y="1969147"/>
                  <a:pt x="1387524" y="2623732"/>
                </a:cubicBezTo>
                <a:lnTo>
                  <a:pt x="1384663" y="2680397"/>
                </a:lnTo>
                <a:lnTo>
                  <a:pt x="0" y="2680397"/>
                </a:lnTo>
                <a:lnTo>
                  <a:pt x="10010" y="2482159"/>
                </a:lnTo>
                <a:cubicBezTo>
                  <a:pt x="142964" y="1172987"/>
                  <a:pt x="1187807" y="133394"/>
                  <a:pt x="2499362" y="8559"/>
                </a:cubicBezTo>
                <a:close/>
                <a:moveTo>
                  <a:pt x="2849945" y="0"/>
                </a:moveTo>
                <a:lnTo>
                  <a:pt x="3030714" y="8559"/>
                </a:lnTo>
                <a:cubicBezTo>
                  <a:pt x="4342269" y="133394"/>
                  <a:pt x="5387113" y="1172987"/>
                  <a:pt x="5520066" y="2482159"/>
                </a:cubicBezTo>
                <a:lnTo>
                  <a:pt x="5530076" y="2680397"/>
                </a:lnTo>
                <a:lnTo>
                  <a:pt x="4145413" y="2680397"/>
                </a:lnTo>
                <a:lnTo>
                  <a:pt x="4142552" y="2623732"/>
                </a:lnTo>
                <a:cubicBezTo>
                  <a:pt x="4076076" y="1969147"/>
                  <a:pt x="3553653" y="1449350"/>
                  <a:pt x="2897876" y="1386933"/>
                </a:cubicBezTo>
                <a:lnTo>
                  <a:pt x="2849945" y="1384663"/>
                </a:ln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932359AA-8799-CC72-3E6F-629B27B359C9}"/>
              </a:ext>
            </a:extLst>
          </p:cNvPr>
          <p:cNvSpPr txBox="1"/>
          <p:nvPr/>
        </p:nvSpPr>
        <p:spPr>
          <a:xfrm>
            <a:off x="750365" y="6923169"/>
            <a:ext cx="6286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DEN STYGGE STESØSTEREN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Film på kino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47 &amp; 48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F3F717FE-1E4D-45DE-77FB-166E098EE62C}"/>
              </a:ext>
            </a:extLst>
          </p:cNvPr>
          <p:cNvSpPr txBox="1"/>
          <p:nvPr/>
        </p:nvSpPr>
        <p:spPr>
          <a:xfrm>
            <a:off x="566231" y="-1708631"/>
            <a:ext cx="7955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SAMEPROBLEMET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På skolen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4</a:t>
            </a:r>
          </a:p>
        </p:txBody>
      </p:sp>
    </p:spTree>
    <p:extLst>
      <p:ext uri="{BB962C8B-B14F-4D97-AF65-F5344CB8AC3E}">
        <p14:creationId xmlns:p14="http://schemas.microsoft.com/office/powerpoint/2010/main" val="198198587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404F6B33-25C1-6D56-FD56-5E93785F360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tx1">
                  <a:alpha val="9832"/>
                </a:schemeClr>
              </a:gs>
              <a:gs pos="100000">
                <a:schemeClr val="tx1">
                  <a:alpha val="0"/>
                </a:schemeClr>
              </a:gs>
            </a:gsLst>
            <a:lin ang="81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 useBgFill="1">
        <p:nvSpPr>
          <p:cNvPr id="7" name="Friform 6">
            <a:extLst>
              <a:ext uri="{FF2B5EF4-FFF2-40B4-BE49-F238E27FC236}">
                <a16:creationId xmlns:a16="http://schemas.microsoft.com/office/drawing/2014/main" id="{1909DA91-B105-7FE4-FE18-ECAED3753DBD}"/>
              </a:ext>
            </a:extLst>
          </p:cNvPr>
          <p:cNvSpPr/>
          <p:nvPr/>
        </p:nvSpPr>
        <p:spPr>
          <a:xfrm rot="2697225">
            <a:off x="8046135" y="-717266"/>
            <a:ext cx="8291730" cy="8292532"/>
          </a:xfrm>
          <a:custGeom>
            <a:avLst/>
            <a:gdLst>
              <a:gd name="connsiteX0" fmla="*/ 4145414 w 5530077"/>
              <a:gd name="connsiteY0" fmla="*/ 2850214 h 5530612"/>
              <a:gd name="connsiteX1" fmla="*/ 5530077 w 5530077"/>
              <a:gd name="connsiteY1" fmla="*/ 2850214 h 5530612"/>
              <a:gd name="connsiteX2" fmla="*/ 5520066 w 5530077"/>
              <a:gd name="connsiteY2" fmla="*/ 3048454 h 5530612"/>
              <a:gd name="connsiteX3" fmla="*/ 3030714 w 5530077"/>
              <a:gd name="connsiteY3" fmla="*/ 5522053 h 5530612"/>
              <a:gd name="connsiteX4" fmla="*/ 2849945 w 5530077"/>
              <a:gd name="connsiteY4" fmla="*/ 5530612 h 5530612"/>
              <a:gd name="connsiteX5" fmla="*/ 2849945 w 5530077"/>
              <a:gd name="connsiteY5" fmla="*/ 4145949 h 5530612"/>
              <a:gd name="connsiteX6" fmla="*/ 2897876 w 5530077"/>
              <a:gd name="connsiteY6" fmla="*/ 4143680 h 5530612"/>
              <a:gd name="connsiteX7" fmla="*/ 4142552 w 5530077"/>
              <a:gd name="connsiteY7" fmla="*/ 2906880 h 5530612"/>
              <a:gd name="connsiteX8" fmla="*/ 0 w 5530077"/>
              <a:gd name="connsiteY8" fmla="*/ 2850214 h 5530612"/>
              <a:gd name="connsiteX9" fmla="*/ 1384663 w 5530077"/>
              <a:gd name="connsiteY9" fmla="*/ 2850214 h 5530612"/>
              <a:gd name="connsiteX10" fmla="*/ 1387524 w 5530077"/>
              <a:gd name="connsiteY10" fmla="*/ 2906880 h 5530612"/>
              <a:gd name="connsiteX11" fmla="*/ 2632200 w 5530077"/>
              <a:gd name="connsiteY11" fmla="*/ 4143680 h 5530612"/>
              <a:gd name="connsiteX12" fmla="*/ 2680128 w 5530077"/>
              <a:gd name="connsiteY12" fmla="*/ 4145949 h 5530612"/>
              <a:gd name="connsiteX13" fmla="*/ 2680128 w 5530077"/>
              <a:gd name="connsiteY13" fmla="*/ 5530612 h 5530612"/>
              <a:gd name="connsiteX14" fmla="*/ 2499362 w 5530077"/>
              <a:gd name="connsiteY14" fmla="*/ 5522053 h 5530612"/>
              <a:gd name="connsiteX15" fmla="*/ 10010 w 5530077"/>
              <a:gd name="connsiteY15" fmla="*/ 3048454 h 5530612"/>
              <a:gd name="connsiteX16" fmla="*/ 2680128 w 5530077"/>
              <a:gd name="connsiteY16" fmla="*/ 1 h 5530612"/>
              <a:gd name="connsiteX17" fmla="*/ 2680128 w 5530077"/>
              <a:gd name="connsiteY17" fmla="*/ 1384664 h 5530612"/>
              <a:gd name="connsiteX18" fmla="*/ 2632200 w 5530077"/>
              <a:gd name="connsiteY18" fmla="*/ 1386933 h 5530612"/>
              <a:gd name="connsiteX19" fmla="*/ 1387524 w 5530077"/>
              <a:gd name="connsiteY19" fmla="*/ 2623732 h 5530612"/>
              <a:gd name="connsiteX20" fmla="*/ 1384663 w 5530077"/>
              <a:gd name="connsiteY20" fmla="*/ 2680397 h 5530612"/>
              <a:gd name="connsiteX21" fmla="*/ 0 w 5530077"/>
              <a:gd name="connsiteY21" fmla="*/ 2680397 h 5530612"/>
              <a:gd name="connsiteX22" fmla="*/ 10010 w 5530077"/>
              <a:gd name="connsiteY22" fmla="*/ 2482159 h 5530612"/>
              <a:gd name="connsiteX23" fmla="*/ 2499362 w 5530077"/>
              <a:gd name="connsiteY23" fmla="*/ 8559 h 5530612"/>
              <a:gd name="connsiteX24" fmla="*/ 2849945 w 5530077"/>
              <a:gd name="connsiteY24" fmla="*/ 0 h 5530612"/>
              <a:gd name="connsiteX25" fmla="*/ 3030714 w 5530077"/>
              <a:gd name="connsiteY25" fmla="*/ 8559 h 5530612"/>
              <a:gd name="connsiteX26" fmla="*/ 5520066 w 5530077"/>
              <a:gd name="connsiteY26" fmla="*/ 2482159 h 5530612"/>
              <a:gd name="connsiteX27" fmla="*/ 5530076 w 5530077"/>
              <a:gd name="connsiteY27" fmla="*/ 2680397 h 5530612"/>
              <a:gd name="connsiteX28" fmla="*/ 4145413 w 5530077"/>
              <a:gd name="connsiteY28" fmla="*/ 2680397 h 5530612"/>
              <a:gd name="connsiteX29" fmla="*/ 4142552 w 5530077"/>
              <a:gd name="connsiteY29" fmla="*/ 2623732 h 5530612"/>
              <a:gd name="connsiteX30" fmla="*/ 2897876 w 5530077"/>
              <a:gd name="connsiteY30" fmla="*/ 1386933 h 5530612"/>
              <a:gd name="connsiteX31" fmla="*/ 2849945 w 5530077"/>
              <a:gd name="connsiteY31" fmla="*/ 1384663 h 553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530077" h="5530612">
                <a:moveTo>
                  <a:pt x="4145414" y="2850214"/>
                </a:moveTo>
                <a:lnTo>
                  <a:pt x="5530077" y="2850214"/>
                </a:lnTo>
                <a:lnTo>
                  <a:pt x="5520066" y="3048454"/>
                </a:lnTo>
                <a:cubicBezTo>
                  <a:pt x="5387113" y="4357626"/>
                  <a:pt x="4342269" y="5397218"/>
                  <a:pt x="3030714" y="5522053"/>
                </a:cubicBezTo>
                <a:lnTo>
                  <a:pt x="2849945" y="5530612"/>
                </a:lnTo>
                <a:lnTo>
                  <a:pt x="2849945" y="4145949"/>
                </a:lnTo>
                <a:lnTo>
                  <a:pt x="2897876" y="4143680"/>
                </a:lnTo>
                <a:cubicBezTo>
                  <a:pt x="3553653" y="4081262"/>
                  <a:pt x="4076076" y="3561466"/>
                  <a:pt x="4142552" y="2906880"/>
                </a:cubicBezTo>
                <a:close/>
                <a:moveTo>
                  <a:pt x="0" y="2850214"/>
                </a:moveTo>
                <a:lnTo>
                  <a:pt x="1384663" y="2850214"/>
                </a:lnTo>
                <a:lnTo>
                  <a:pt x="1387524" y="2906880"/>
                </a:lnTo>
                <a:cubicBezTo>
                  <a:pt x="1454001" y="3561466"/>
                  <a:pt x="1976423" y="4081262"/>
                  <a:pt x="2632200" y="4143680"/>
                </a:cubicBezTo>
                <a:lnTo>
                  <a:pt x="2680128" y="4145949"/>
                </a:lnTo>
                <a:lnTo>
                  <a:pt x="2680128" y="5530612"/>
                </a:lnTo>
                <a:lnTo>
                  <a:pt x="2499362" y="5522053"/>
                </a:lnTo>
                <a:cubicBezTo>
                  <a:pt x="1187807" y="5397218"/>
                  <a:pt x="142964" y="4357626"/>
                  <a:pt x="10010" y="3048454"/>
                </a:cubicBezTo>
                <a:close/>
                <a:moveTo>
                  <a:pt x="2680128" y="1"/>
                </a:moveTo>
                <a:lnTo>
                  <a:pt x="2680128" y="1384664"/>
                </a:lnTo>
                <a:lnTo>
                  <a:pt x="2632200" y="1386933"/>
                </a:lnTo>
                <a:cubicBezTo>
                  <a:pt x="1976423" y="1449350"/>
                  <a:pt x="1454001" y="1969147"/>
                  <a:pt x="1387524" y="2623732"/>
                </a:cubicBezTo>
                <a:lnTo>
                  <a:pt x="1384663" y="2680397"/>
                </a:lnTo>
                <a:lnTo>
                  <a:pt x="0" y="2680397"/>
                </a:lnTo>
                <a:lnTo>
                  <a:pt x="10010" y="2482159"/>
                </a:lnTo>
                <a:cubicBezTo>
                  <a:pt x="142964" y="1172987"/>
                  <a:pt x="1187807" y="133394"/>
                  <a:pt x="2499362" y="8559"/>
                </a:cubicBezTo>
                <a:close/>
                <a:moveTo>
                  <a:pt x="2849945" y="0"/>
                </a:moveTo>
                <a:lnTo>
                  <a:pt x="3030714" y="8559"/>
                </a:lnTo>
                <a:cubicBezTo>
                  <a:pt x="4342269" y="133394"/>
                  <a:pt x="5387113" y="1172987"/>
                  <a:pt x="5520066" y="2482159"/>
                </a:cubicBezTo>
                <a:lnTo>
                  <a:pt x="5530076" y="2680397"/>
                </a:lnTo>
                <a:lnTo>
                  <a:pt x="4145413" y="2680397"/>
                </a:lnTo>
                <a:lnTo>
                  <a:pt x="4142552" y="2623732"/>
                </a:lnTo>
                <a:cubicBezTo>
                  <a:pt x="4076076" y="1969147"/>
                  <a:pt x="3553653" y="1449350"/>
                  <a:pt x="2897876" y="1386933"/>
                </a:cubicBezTo>
                <a:lnTo>
                  <a:pt x="2849945" y="1384663"/>
                </a:ln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9F0434CD-9121-9163-8334-CB46CABD5AC9}"/>
              </a:ext>
            </a:extLst>
          </p:cNvPr>
          <p:cNvSpPr txBox="1"/>
          <p:nvPr/>
        </p:nvSpPr>
        <p:spPr>
          <a:xfrm>
            <a:off x="819150" y="4800600"/>
            <a:ext cx="6286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DEN STYGGE STESØSTEREN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Film på kino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47 &amp; 48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3320BC6F-CA7F-CFA9-A79F-007B4EB75578}"/>
              </a:ext>
            </a:extLst>
          </p:cNvPr>
          <p:cNvSpPr txBox="1"/>
          <p:nvPr/>
        </p:nvSpPr>
        <p:spPr>
          <a:xfrm>
            <a:off x="819150" y="7181801"/>
            <a:ext cx="6286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AFRICAN FAMILY DINNER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Kortfilm på skole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7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D7BE3FB0-B519-5325-5FC8-103FADF13323}"/>
              </a:ext>
            </a:extLst>
          </p:cNvPr>
          <p:cNvSpPr txBox="1"/>
          <p:nvPr/>
        </p:nvSpPr>
        <p:spPr>
          <a:xfrm>
            <a:off x="819150" y="-2256943"/>
            <a:ext cx="5875515" cy="3866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5000" dirty="0">
                <a:solidFill>
                  <a:schemeClr val="bg1"/>
                </a:solidFill>
                <a:latin typeface="Broadway" pitchFamily="82" charset="77"/>
              </a:rPr>
              <a:t>FILM</a:t>
            </a:r>
          </a:p>
        </p:txBody>
      </p:sp>
    </p:spTree>
    <p:extLst>
      <p:ext uri="{BB962C8B-B14F-4D97-AF65-F5344CB8AC3E}">
        <p14:creationId xmlns:p14="http://schemas.microsoft.com/office/powerpoint/2010/main" val="10895434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ABBA66-C7BE-F57F-CACC-5EC7DFC1F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Friform 6">
            <a:extLst>
              <a:ext uri="{FF2B5EF4-FFF2-40B4-BE49-F238E27FC236}">
                <a16:creationId xmlns:a16="http://schemas.microsoft.com/office/drawing/2014/main" id="{A3A97133-B5D8-A6C1-2185-F4F1D0C74183}"/>
              </a:ext>
            </a:extLst>
          </p:cNvPr>
          <p:cNvSpPr/>
          <p:nvPr/>
        </p:nvSpPr>
        <p:spPr>
          <a:xfrm rot="18900000">
            <a:off x="8046135" y="-717266"/>
            <a:ext cx="8291730" cy="8292532"/>
          </a:xfrm>
          <a:custGeom>
            <a:avLst/>
            <a:gdLst>
              <a:gd name="connsiteX0" fmla="*/ 4145414 w 5530077"/>
              <a:gd name="connsiteY0" fmla="*/ 2850214 h 5530612"/>
              <a:gd name="connsiteX1" fmla="*/ 5530077 w 5530077"/>
              <a:gd name="connsiteY1" fmla="*/ 2850214 h 5530612"/>
              <a:gd name="connsiteX2" fmla="*/ 5520066 w 5530077"/>
              <a:gd name="connsiteY2" fmla="*/ 3048454 h 5530612"/>
              <a:gd name="connsiteX3" fmla="*/ 3030714 w 5530077"/>
              <a:gd name="connsiteY3" fmla="*/ 5522053 h 5530612"/>
              <a:gd name="connsiteX4" fmla="*/ 2849945 w 5530077"/>
              <a:gd name="connsiteY4" fmla="*/ 5530612 h 5530612"/>
              <a:gd name="connsiteX5" fmla="*/ 2849945 w 5530077"/>
              <a:gd name="connsiteY5" fmla="*/ 4145949 h 5530612"/>
              <a:gd name="connsiteX6" fmla="*/ 2897876 w 5530077"/>
              <a:gd name="connsiteY6" fmla="*/ 4143680 h 5530612"/>
              <a:gd name="connsiteX7" fmla="*/ 4142552 w 5530077"/>
              <a:gd name="connsiteY7" fmla="*/ 2906880 h 5530612"/>
              <a:gd name="connsiteX8" fmla="*/ 0 w 5530077"/>
              <a:gd name="connsiteY8" fmla="*/ 2850214 h 5530612"/>
              <a:gd name="connsiteX9" fmla="*/ 1384663 w 5530077"/>
              <a:gd name="connsiteY9" fmla="*/ 2850214 h 5530612"/>
              <a:gd name="connsiteX10" fmla="*/ 1387524 w 5530077"/>
              <a:gd name="connsiteY10" fmla="*/ 2906880 h 5530612"/>
              <a:gd name="connsiteX11" fmla="*/ 2632200 w 5530077"/>
              <a:gd name="connsiteY11" fmla="*/ 4143680 h 5530612"/>
              <a:gd name="connsiteX12" fmla="*/ 2680128 w 5530077"/>
              <a:gd name="connsiteY12" fmla="*/ 4145949 h 5530612"/>
              <a:gd name="connsiteX13" fmla="*/ 2680128 w 5530077"/>
              <a:gd name="connsiteY13" fmla="*/ 5530612 h 5530612"/>
              <a:gd name="connsiteX14" fmla="*/ 2499362 w 5530077"/>
              <a:gd name="connsiteY14" fmla="*/ 5522053 h 5530612"/>
              <a:gd name="connsiteX15" fmla="*/ 10010 w 5530077"/>
              <a:gd name="connsiteY15" fmla="*/ 3048454 h 5530612"/>
              <a:gd name="connsiteX16" fmla="*/ 2680128 w 5530077"/>
              <a:gd name="connsiteY16" fmla="*/ 1 h 5530612"/>
              <a:gd name="connsiteX17" fmla="*/ 2680128 w 5530077"/>
              <a:gd name="connsiteY17" fmla="*/ 1384664 h 5530612"/>
              <a:gd name="connsiteX18" fmla="*/ 2632200 w 5530077"/>
              <a:gd name="connsiteY18" fmla="*/ 1386933 h 5530612"/>
              <a:gd name="connsiteX19" fmla="*/ 1387524 w 5530077"/>
              <a:gd name="connsiteY19" fmla="*/ 2623732 h 5530612"/>
              <a:gd name="connsiteX20" fmla="*/ 1384663 w 5530077"/>
              <a:gd name="connsiteY20" fmla="*/ 2680397 h 5530612"/>
              <a:gd name="connsiteX21" fmla="*/ 0 w 5530077"/>
              <a:gd name="connsiteY21" fmla="*/ 2680397 h 5530612"/>
              <a:gd name="connsiteX22" fmla="*/ 10010 w 5530077"/>
              <a:gd name="connsiteY22" fmla="*/ 2482159 h 5530612"/>
              <a:gd name="connsiteX23" fmla="*/ 2499362 w 5530077"/>
              <a:gd name="connsiteY23" fmla="*/ 8559 h 5530612"/>
              <a:gd name="connsiteX24" fmla="*/ 2849945 w 5530077"/>
              <a:gd name="connsiteY24" fmla="*/ 0 h 5530612"/>
              <a:gd name="connsiteX25" fmla="*/ 3030714 w 5530077"/>
              <a:gd name="connsiteY25" fmla="*/ 8559 h 5530612"/>
              <a:gd name="connsiteX26" fmla="*/ 5520066 w 5530077"/>
              <a:gd name="connsiteY26" fmla="*/ 2482159 h 5530612"/>
              <a:gd name="connsiteX27" fmla="*/ 5530076 w 5530077"/>
              <a:gd name="connsiteY27" fmla="*/ 2680397 h 5530612"/>
              <a:gd name="connsiteX28" fmla="*/ 4145413 w 5530077"/>
              <a:gd name="connsiteY28" fmla="*/ 2680397 h 5530612"/>
              <a:gd name="connsiteX29" fmla="*/ 4142552 w 5530077"/>
              <a:gd name="connsiteY29" fmla="*/ 2623732 h 5530612"/>
              <a:gd name="connsiteX30" fmla="*/ 2897876 w 5530077"/>
              <a:gd name="connsiteY30" fmla="*/ 1386933 h 5530612"/>
              <a:gd name="connsiteX31" fmla="*/ 2849945 w 5530077"/>
              <a:gd name="connsiteY31" fmla="*/ 1384663 h 553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530077" h="5530612">
                <a:moveTo>
                  <a:pt x="4145414" y="2850214"/>
                </a:moveTo>
                <a:lnTo>
                  <a:pt x="5530077" y="2850214"/>
                </a:lnTo>
                <a:lnTo>
                  <a:pt x="5520066" y="3048454"/>
                </a:lnTo>
                <a:cubicBezTo>
                  <a:pt x="5387113" y="4357626"/>
                  <a:pt x="4342269" y="5397218"/>
                  <a:pt x="3030714" y="5522053"/>
                </a:cubicBezTo>
                <a:lnTo>
                  <a:pt x="2849945" y="5530612"/>
                </a:lnTo>
                <a:lnTo>
                  <a:pt x="2849945" y="4145949"/>
                </a:lnTo>
                <a:lnTo>
                  <a:pt x="2897876" y="4143680"/>
                </a:lnTo>
                <a:cubicBezTo>
                  <a:pt x="3553653" y="4081262"/>
                  <a:pt x="4076076" y="3561466"/>
                  <a:pt x="4142552" y="2906880"/>
                </a:cubicBezTo>
                <a:close/>
                <a:moveTo>
                  <a:pt x="0" y="2850214"/>
                </a:moveTo>
                <a:lnTo>
                  <a:pt x="1384663" y="2850214"/>
                </a:lnTo>
                <a:lnTo>
                  <a:pt x="1387524" y="2906880"/>
                </a:lnTo>
                <a:cubicBezTo>
                  <a:pt x="1454001" y="3561466"/>
                  <a:pt x="1976423" y="4081262"/>
                  <a:pt x="2632200" y="4143680"/>
                </a:cubicBezTo>
                <a:lnTo>
                  <a:pt x="2680128" y="4145949"/>
                </a:lnTo>
                <a:lnTo>
                  <a:pt x="2680128" y="5530612"/>
                </a:lnTo>
                <a:lnTo>
                  <a:pt x="2499362" y="5522053"/>
                </a:lnTo>
                <a:cubicBezTo>
                  <a:pt x="1187807" y="5397218"/>
                  <a:pt x="142964" y="4357626"/>
                  <a:pt x="10010" y="3048454"/>
                </a:cubicBezTo>
                <a:close/>
                <a:moveTo>
                  <a:pt x="2680128" y="1"/>
                </a:moveTo>
                <a:lnTo>
                  <a:pt x="2680128" y="1384664"/>
                </a:lnTo>
                <a:lnTo>
                  <a:pt x="2632200" y="1386933"/>
                </a:lnTo>
                <a:cubicBezTo>
                  <a:pt x="1976423" y="1449350"/>
                  <a:pt x="1454001" y="1969147"/>
                  <a:pt x="1387524" y="2623732"/>
                </a:cubicBezTo>
                <a:lnTo>
                  <a:pt x="1384663" y="2680397"/>
                </a:lnTo>
                <a:lnTo>
                  <a:pt x="0" y="2680397"/>
                </a:lnTo>
                <a:lnTo>
                  <a:pt x="10010" y="2482159"/>
                </a:lnTo>
                <a:cubicBezTo>
                  <a:pt x="142964" y="1172987"/>
                  <a:pt x="1187807" y="133394"/>
                  <a:pt x="2499362" y="8559"/>
                </a:cubicBezTo>
                <a:close/>
                <a:moveTo>
                  <a:pt x="2849945" y="0"/>
                </a:moveTo>
                <a:lnTo>
                  <a:pt x="3030714" y="8559"/>
                </a:lnTo>
                <a:cubicBezTo>
                  <a:pt x="4342269" y="133394"/>
                  <a:pt x="5387113" y="1172987"/>
                  <a:pt x="5520066" y="2482159"/>
                </a:cubicBezTo>
                <a:lnTo>
                  <a:pt x="5530076" y="2680397"/>
                </a:lnTo>
                <a:lnTo>
                  <a:pt x="4145413" y="2680397"/>
                </a:lnTo>
                <a:lnTo>
                  <a:pt x="4142552" y="2623732"/>
                </a:lnTo>
                <a:cubicBezTo>
                  <a:pt x="4076076" y="1969147"/>
                  <a:pt x="3553653" y="1449350"/>
                  <a:pt x="2897876" y="1386933"/>
                </a:cubicBezTo>
                <a:lnTo>
                  <a:pt x="2849945" y="1384663"/>
                </a:ln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4BECE472-4E84-75DE-0846-0F18C2D1DA1C}"/>
              </a:ext>
            </a:extLst>
          </p:cNvPr>
          <p:cNvSpPr txBox="1"/>
          <p:nvPr/>
        </p:nvSpPr>
        <p:spPr>
          <a:xfrm>
            <a:off x="819150" y="4752572"/>
            <a:ext cx="6286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AFRICAN FAMILY DINNER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Kortfilm på skole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7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CE323232-0651-BD67-063A-1789BF132AD4}"/>
              </a:ext>
            </a:extLst>
          </p:cNvPr>
          <p:cNvSpPr txBox="1"/>
          <p:nvPr/>
        </p:nvSpPr>
        <p:spPr>
          <a:xfrm>
            <a:off x="819150" y="7575266"/>
            <a:ext cx="6286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DRØMMER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Film på kino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5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B4611F9F-6C88-4FA2-1AD8-F54D0A0B6A62}"/>
              </a:ext>
            </a:extLst>
          </p:cNvPr>
          <p:cNvSpPr txBox="1"/>
          <p:nvPr/>
        </p:nvSpPr>
        <p:spPr>
          <a:xfrm>
            <a:off x="819150" y="-1569660"/>
            <a:ext cx="6286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DEN STYGGE STESØSTEREN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Film på kino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47 &amp; 48</a:t>
            </a:r>
          </a:p>
        </p:txBody>
      </p:sp>
    </p:spTree>
    <p:extLst>
      <p:ext uri="{BB962C8B-B14F-4D97-AF65-F5344CB8AC3E}">
        <p14:creationId xmlns:p14="http://schemas.microsoft.com/office/powerpoint/2010/main" val="11986836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BD9057-4103-5B24-2171-313E1A60E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Friform 6">
            <a:extLst>
              <a:ext uri="{FF2B5EF4-FFF2-40B4-BE49-F238E27FC236}">
                <a16:creationId xmlns:a16="http://schemas.microsoft.com/office/drawing/2014/main" id="{B8CB1B05-1F2C-00A6-52B6-822931ADFD04}"/>
              </a:ext>
            </a:extLst>
          </p:cNvPr>
          <p:cNvSpPr/>
          <p:nvPr/>
        </p:nvSpPr>
        <p:spPr>
          <a:xfrm rot="13500000">
            <a:off x="8046135" y="-717266"/>
            <a:ext cx="8291730" cy="8292532"/>
          </a:xfrm>
          <a:custGeom>
            <a:avLst/>
            <a:gdLst>
              <a:gd name="connsiteX0" fmla="*/ 4145414 w 5530077"/>
              <a:gd name="connsiteY0" fmla="*/ 2850214 h 5530612"/>
              <a:gd name="connsiteX1" fmla="*/ 5530077 w 5530077"/>
              <a:gd name="connsiteY1" fmla="*/ 2850214 h 5530612"/>
              <a:gd name="connsiteX2" fmla="*/ 5520066 w 5530077"/>
              <a:gd name="connsiteY2" fmla="*/ 3048454 h 5530612"/>
              <a:gd name="connsiteX3" fmla="*/ 3030714 w 5530077"/>
              <a:gd name="connsiteY3" fmla="*/ 5522053 h 5530612"/>
              <a:gd name="connsiteX4" fmla="*/ 2849945 w 5530077"/>
              <a:gd name="connsiteY4" fmla="*/ 5530612 h 5530612"/>
              <a:gd name="connsiteX5" fmla="*/ 2849945 w 5530077"/>
              <a:gd name="connsiteY5" fmla="*/ 4145949 h 5530612"/>
              <a:gd name="connsiteX6" fmla="*/ 2897876 w 5530077"/>
              <a:gd name="connsiteY6" fmla="*/ 4143680 h 5530612"/>
              <a:gd name="connsiteX7" fmla="*/ 4142552 w 5530077"/>
              <a:gd name="connsiteY7" fmla="*/ 2906880 h 5530612"/>
              <a:gd name="connsiteX8" fmla="*/ 0 w 5530077"/>
              <a:gd name="connsiteY8" fmla="*/ 2850214 h 5530612"/>
              <a:gd name="connsiteX9" fmla="*/ 1384663 w 5530077"/>
              <a:gd name="connsiteY9" fmla="*/ 2850214 h 5530612"/>
              <a:gd name="connsiteX10" fmla="*/ 1387524 w 5530077"/>
              <a:gd name="connsiteY10" fmla="*/ 2906880 h 5530612"/>
              <a:gd name="connsiteX11" fmla="*/ 2632200 w 5530077"/>
              <a:gd name="connsiteY11" fmla="*/ 4143680 h 5530612"/>
              <a:gd name="connsiteX12" fmla="*/ 2680128 w 5530077"/>
              <a:gd name="connsiteY12" fmla="*/ 4145949 h 5530612"/>
              <a:gd name="connsiteX13" fmla="*/ 2680128 w 5530077"/>
              <a:gd name="connsiteY13" fmla="*/ 5530612 h 5530612"/>
              <a:gd name="connsiteX14" fmla="*/ 2499362 w 5530077"/>
              <a:gd name="connsiteY14" fmla="*/ 5522053 h 5530612"/>
              <a:gd name="connsiteX15" fmla="*/ 10010 w 5530077"/>
              <a:gd name="connsiteY15" fmla="*/ 3048454 h 5530612"/>
              <a:gd name="connsiteX16" fmla="*/ 2680128 w 5530077"/>
              <a:gd name="connsiteY16" fmla="*/ 1 h 5530612"/>
              <a:gd name="connsiteX17" fmla="*/ 2680128 w 5530077"/>
              <a:gd name="connsiteY17" fmla="*/ 1384664 h 5530612"/>
              <a:gd name="connsiteX18" fmla="*/ 2632200 w 5530077"/>
              <a:gd name="connsiteY18" fmla="*/ 1386933 h 5530612"/>
              <a:gd name="connsiteX19" fmla="*/ 1387524 w 5530077"/>
              <a:gd name="connsiteY19" fmla="*/ 2623732 h 5530612"/>
              <a:gd name="connsiteX20" fmla="*/ 1384663 w 5530077"/>
              <a:gd name="connsiteY20" fmla="*/ 2680397 h 5530612"/>
              <a:gd name="connsiteX21" fmla="*/ 0 w 5530077"/>
              <a:gd name="connsiteY21" fmla="*/ 2680397 h 5530612"/>
              <a:gd name="connsiteX22" fmla="*/ 10010 w 5530077"/>
              <a:gd name="connsiteY22" fmla="*/ 2482159 h 5530612"/>
              <a:gd name="connsiteX23" fmla="*/ 2499362 w 5530077"/>
              <a:gd name="connsiteY23" fmla="*/ 8559 h 5530612"/>
              <a:gd name="connsiteX24" fmla="*/ 2849945 w 5530077"/>
              <a:gd name="connsiteY24" fmla="*/ 0 h 5530612"/>
              <a:gd name="connsiteX25" fmla="*/ 3030714 w 5530077"/>
              <a:gd name="connsiteY25" fmla="*/ 8559 h 5530612"/>
              <a:gd name="connsiteX26" fmla="*/ 5520066 w 5530077"/>
              <a:gd name="connsiteY26" fmla="*/ 2482159 h 5530612"/>
              <a:gd name="connsiteX27" fmla="*/ 5530076 w 5530077"/>
              <a:gd name="connsiteY27" fmla="*/ 2680397 h 5530612"/>
              <a:gd name="connsiteX28" fmla="*/ 4145413 w 5530077"/>
              <a:gd name="connsiteY28" fmla="*/ 2680397 h 5530612"/>
              <a:gd name="connsiteX29" fmla="*/ 4142552 w 5530077"/>
              <a:gd name="connsiteY29" fmla="*/ 2623732 h 5530612"/>
              <a:gd name="connsiteX30" fmla="*/ 2897876 w 5530077"/>
              <a:gd name="connsiteY30" fmla="*/ 1386933 h 5530612"/>
              <a:gd name="connsiteX31" fmla="*/ 2849945 w 5530077"/>
              <a:gd name="connsiteY31" fmla="*/ 1384663 h 553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530077" h="5530612">
                <a:moveTo>
                  <a:pt x="4145414" y="2850214"/>
                </a:moveTo>
                <a:lnTo>
                  <a:pt x="5530077" y="2850214"/>
                </a:lnTo>
                <a:lnTo>
                  <a:pt x="5520066" y="3048454"/>
                </a:lnTo>
                <a:cubicBezTo>
                  <a:pt x="5387113" y="4357626"/>
                  <a:pt x="4342269" y="5397218"/>
                  <a:pt x="3030714" y="5522053"/>
                </a:cubicBezTo>
                <a:lnTo>
                  <a:pt x="2849945" y="5530612"/>
                </a:lnTo>
                <a:lnTo>
                  <a:pt x="2849945" y="4145949"/>
                </a:lnTo>
                <a:lnTo>
                  <a:pt x="2897876" y="4143680"/>
                </a:lnTo>
                <a:cubicBezTo>
                  <a:pt x="3553653" y="4081262"/>
                  <a:pt x="4076076" y="3561466"/>
                  <a:pt x="4142552" y="2906880"/>
                </a:cubicBezTo>
                <a:close/>
                <a:moveTo>
                  <a:pt x="0" y="2850214"/>
                </a:moveTo>
                <a:lnTo>
                  <a:pt x="1384663" y="2850214"/>
                </a:lnTo>
                <a:lnTo>
                  <a:pt x="1387524" y="2906880"/>
                </a:lnTo>
                <a:cubicBezTo>
                  <a:pt x="1454001" y="3561466"/>
                  <a:pt x="1976423" y="4081262"/>
                  <a:pt x="2632200" y="4143680"/>
                </a:cubicBezTo>
                <a:lnTo>
                  <a:pt x="2680128" y="4145949"/>
                </a:lnTo>
                <a:lnTo>
                  <a:pt x="2680128" y="5530612"/>
                </a:lnTo>
                <a:lnTo>
                  <a:pt x="2499362" y="5522053"/>
                </a:lnTo>
                <a:cubicBezTo>
                  <a:pt x="1187807" y="5397218"/>
                  <a:pt x="142964" y="4357626"/>
                  <a:pt x="10010" y="3048454"/>
                </a:cubicBezTo>
                <a:close/>
                <a:moveTo>
                  <a:pt x="2680128" y="1"/>
                </a:moveTo>
                <a:lnTo>
                  <a:pt x="2680128" y="1384664"/>
                </a:lnTo>
                <a:lnTo>
                  <a:pt x="2632200" y="1386933"/>
                </a:lnTo>
                <a:cubicBezTo>
                  <a:pt x="1976423" y="1449350"/>
                  <a:pt x="1454001" y="1969147"/>
                  <a:pt x="1387524" y="2623732"/>
                </a:cubicBezTo>
                <a:lnTo>
                  <a:pt x="1384663" y="2680397"/>
                </a:lnTo>
                <a:lnTo>
                  <a:pt x="0" y="2680397"/>
                </a:lnTo>
                <a:lnTo>
                  <a:pt x="10010" y="2482159"/>
                </a:lnTo>
                <a:cubicBezTo>
                  <a:pt x="142964" y="1172987"/>
                  <a:pt x="1187807" y="133394"/>
                  <a:pt x="2499362" y="8559"/>
                </a:cubicBezTo>
                <a:close/>
                <a:moveTo>
                  <a:pt x="2849945" y="0"/>
                </a:moveTo>
                <a:lnTo>
                  <a:pt x="3030714" y="8559"/>
                </a:lnTo>
                <a:cubicBezTo>
                  <a:pt x="4342269" y="133394"/>
                  <a:pt x="5387113" y="1172987"/>
                  <a:pt x="5520066" y="2482159"/>
                </a:cubicBezTo>
                <a:lnTo>
                  <a:pt x="5530076" y="2680397"/>
                </a:lnTo>
                <a:lnTo>
                  <a:pt x="4145413" y="2680397"/>
                </a:lnTo>
                <a:lnTo>
                  <a:pt x="4142552" y="2623732"/>
                </a:lnTo>
                <a:cubicBezTo>
                  <a:pt x="4076076" y="1969147"/>
                  <a:pt x="3553653" y="1449350"/>
                  <a:pt x="2897876" y="1386933"/>
                </a:cubicBezTo>
                <a:lnTo>
                  <a:pt x="2849945" y="1384663"/>
                </a:ln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61168A14-A006-BFB9-1215-1E7DE28B83FD}"/>
              </a:ext>
            </a:extLst>
          </p:cNvPr>
          <p:cNvSpPr txBox="1"/>
          <p:nvPr/>
        </p:nvSpPr>
        <p:spPr>
          <a:xfrm>
            <a:off x="552450" y="-1962150"/>
            <a:ext cx="6286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AFRICAN FAMILY DINNER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Film på kino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7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5EB11B87-CF8A-4560-A7E1-8A36F66E6EC2}"/>
              </a:ext>
            </a:extLst>
          </p:cNvPr>
          <p:cNvSpPr txBox="1"/>
          <p:nvPr/>
        </p:nvSpPr>
        <p:spPr>
          <a:xfrm>
            <a:off x="552450" y="-3531810"/>
            <a:ext cx="6286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DEN STYGGE STESØSTEREN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Film på kino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47 + 48</a:t>
            </a: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24703EF3-772C-44CF-B5B2-FB66265AEBA6}"/>
              </a:ext>
            </a:extLst>
          </p:cNvPr>
          <p:cNvSpPr txBox="1"/>
          <p:nvPr/>
        </p:nvSpPr>
        <p:spPr>
          <a:xfrm>
            <a:off x="552450" y="-1905000"/>
            <a:ext cx="6286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AFRICAN FAMILY DINNER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Kortfilm på skole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7</a:t>
            </a: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7AF42A74-18C7-2286-9E5A-6BBE71DB2FAF}"/>
              </a:ext>
            </a:extLst>
          </p:cNvPr>
          <p:cNvSpPr txBox="1"/>
          <p:nvPr/>
        </p:nvSpPr>
        <p:spPr>
          <a:xfrm>
            <a:off x="819150" y="4584416"/>
            <a:ext cx="6286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DRØMMER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Film på kino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5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B5FBEE83-AEAD-2293-384F-015F3996A4BA}"/>
              </a:ext>
            </a:extLst>
          </p:cNvPr>
          <p:cNvSpPr txBox="1"/>
          <p:nvPr/>
        </p:nvSpPr>
        <p:spPr>
          <a:xfrm>
            <a:off x="819150" y="7010211"/>
            <a:ext cx="6286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SKREKKENS LYDBILDE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På skole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10</a:t>
            </a:r>
          </a:p>
        </p:txBody>
      </p:sp>
    </p:spTree>
    <p:extLst>
      <p:ext uri="{BB962C8B-B14F-4D97-AF65-F5344CB8AC3E}">
        <p14:creationId xmlns:p14="http://schemas.microsoft.com/office/powerpoint/2010/main" val="6275722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kstSylinder 13">
            <a:extLst>
              <a:ext uri="{FF2B5EF4-FFF2-40B4-BE49-F238E27FC236}">
                <a16:creationId xmlns:a16="http://schemas.microsoft.com/office/drawing/2014/main" id="{1BF2810C-0A94-EF95-3517-9922FB5FA718}"/>
              </a:ext>
            </a:extLst>
          </p:cNvPr>
          <p:cNvSpPr txBox="1"/>
          <p:nvPr/>
        </p:nvSpPr>
        <p:spPr>
          <a:xfrm>
            <a:off x="819150" y="4636662"/>
            <a:ext cx="6286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SKREKKENS LYDBILDE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På skole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10</a:t>
            </a:r>
          </a:p>
        </p:txBody>
      </p:sp>
      <p:sp useBgFill="1">
        <p:nvSpPr>
          <p:cNvPr id="15" name="Friform 14">
            <a:extLst>
              <a:ext uri="{FF2B5EF4-FFF2-40B4-BE49-F238E27FC236}">
                <a16:creationId xmlns:a16="http://schemas.microsoft.com/office/drawing/2014/main" id="{C42360CB-3F8E-F770-CEF1-2FF0036C88D8}"/>
              </a:ext>
            </a:extLst>
          </p:cNvPr>
          <p:cNvSpPr/>
          <p:nvPr/>
        </p:nvSpPr>
        <p:spPr>
          <a:xfrm rot="8100000">
            <a:off x="8046135" y="-717266"/>
            <a:ext cx="8291730" cy="8292532"/>
          </a:xfrm>
          <a:custGeom>
            <a:avLst/>
            <a:gdLst>
              <a:gd name="connsiteX0" fmla="*/ 4145414 w 5530077"/>
              <a:gd name="connsiteY0" fmla="*/ 2850214 h 5530612"/>
              <a:gd name="connsiteX1" fmla="*/ 5530077 w 5530077"/>
              <a:gd name="connsiteY1" fmla="*/ 2850214 h 5530612"/>
              <a:gd name="connsiteX2" fmla="*/ 5520066 w 5530077"/>
              <a:gd name="connsiteY2" fmla="*/ 3048454 h 5530612"/>
              <a:gd name="connsiteX3" fmla="*/ 3030714 w 5530077"/>
              <a:gd name="connsiteY3" fmla="*/ 5522053 h 5530612"/>
              <a:gd name="connsiteX4" fmla="*/ 2849945 w 5530077"/>
              <a:gd name="connsiteY4" fmla="*/ 5530612 h 5530612"/>
              <a:gd name="connsiteX5" fmla="*/ 2849945 w 5530077"/>
              <a:gd name="connsiteY5" fmla="*/ 4145949 h 5530612"/>
              <a:gd name="connsiteX6" fmla="*/ 2897876 w 5530077"/>
              <a:gd name="connsiteY6" fmla="*/ 4143680 h 5530612"/>
              <a:gd name="connsiteX7" fmla="*/ 4142552 w 5530077"/>
              <a:gd name="connsiteY7" fmla="*/ 2906880 h 5530612"/>
              <a:gd name="connsiteX8" fmla="*/ 0 w 5530077"/>
              <a:gd name="connsiteY8" fmla="*/ 2850214 h 5530612"/>
              <a:gd name="connsiteX9" fmla="*/ 1384663 w 5530077"/>
              <a:gd name="connsiteY9" fmla="*/ 2850214 h 5530612"/>
              <a:gd name="connsiteX10" fmla="*/ 1387524 w 5530077"/>
              <a:gd name="connsiteY10" fmla="*/ 2906880 h 5530612"/>
              <a:gd name="connsiteX11" fmla="*/ 2632200 w 5530077"/>
              <a:gd name="connsiteY11" fmla="*/ 4143680 h 5530612"/>
              <a:gd name="connsiteX12" fmla="*/ 2680128 w 5530077"/>
              <a:gd name="connsiteY12" fmla="*/ 4145949 h 5530612"/>
              <a:gd name="connsiteX13" fmla="*/ 2680128 w 5530077"/>
              <a:gd name="connsiteY13" fmla="*/ 5530612 h 5530612"/>
              <a:gd name="connsiteX14" fmla="*/ 2499362 w 5530077"/>
              <a:gd name="connsiteY14" fmla="*/ 5522053 h 5530612"/>
              <a:gd name="connsiteX15" fmla="*/ 10010 w 5530077"/>
              <a:gd name="connsiteY15" fmla="*/ 3048454 h 5530612"/>
              <a:gd name="connsiteX16" fmla="*/ 2680128 w 5530077"/>
              <a:gd name="connsiteY16" fmla="*/ 1 h 5530612"/>
              <a:gd name="connsiteX17" fmla="*/ 2680128 w 5530077"/>
              <a:gd name="connsiteY17" fmla="*/ 1384664 h 5530612"/>
              <a:gd name="connsiteX18" fmla="*/ 2632200 w 5530077"/>
              <a:gd name="connsiteY18" fmla="*/ 1386933 h 5530612"/>
              <a:gd name="connsiteX19" fmla="*/ 1387524 w 5530077"/>
              <a:gd name="connsiteY19" fmla="*/ 2623732 h 5530612"/>
              <a:gd name="connsiteX20" fmla="*/ 1384663 w 5530077"/>
              <a:gd name="connsiteY20" fmla="*/ 2680397 h 5530612"/>
              <a:gd name="connsiteX21" fmla="*/ 0 w 5530077"/>
              <a:gd name="connsiteY21" fmla="*/ 2680397 h 5530612"/>
              <a:gd name="connsiteX22" fmla="*/ 10010 w 5530077"/>
              <a:gd name="connsiteY22" fmla="*/ 2482159 h 5530612"/>
              <a:gd name="connsiteX23" fmla="*/ 2499362 w 5530077"/>
              <a:gd name="connsiteY23" fmla="*/ 8559 h 5530612"/>
              <a:gd name="connsiteX24" fmla="*/ 2849945 w 5530077"/>
              <a:gd name="connsiteY24" fmla="*/ 0 h 5530612"/>
              <a:gd name="connsiteX25" fmla="*/ 3030714 w 5530077"/>
              <a:gd name="connsiteY25" fmla="*/ 8559 h 5530612"/>
              <a:gd name="connsiteX26" fmla="*/ 5520066 w 5530077"/>
              <a:gd name="connsiteY26" fmla="*/ 2482159 h 5530612"/>
              <a:gd name="connsiteX27" fmla="*/ 5530076 w 5530077"/>
              <a:gd name="connsiteY27" fmla="*/ 2680397 h 5530612"/>
              <a:gd name="connsiteX28" fmla="*/ 4145413 w 5530077"/>
              <a:gd name="connsiteY28" fmla="*/ 2680397 h 5530612"/>
              <a:gd name="connsiteX29" fmla="*/ 4142552 w 5530077"/>
              <a:gd name="connsiteY29" fmla="*/ 2623732 h 5530612"/>
              <a:gd name="connsiteX30" fmla="*/ 2897876 w 5530077"/>
              <a:gd name="connsiteY30" fmla="*/ 1386933 h 5530612"/>
              <a:gd name="connsiteX31" fmla="*/ 2849945 w 5530077"/>
              <a:gd name="connsiteY31" fmla="*/ 1384663 h 553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530077" h="5530612">
                <a:moveTo>
                  <a:pt x="4145414" y="2850214"/>
                </a:moveTo>
                <a:lnTo>
                  <a:pt x="5530077" y="2850214"/>
                </a:lnTo>
                <a:lnTo>
                  <a:pt x="5520066" y="3048454"/>
                </a:lnTo>
                <a:cubicBezTo>
                  <a:pt x="5387113" y="4357626"/>
                  <a:pt x="4342269" y="5397218"/>
                  <a:pt x="3030714" y="5522053"/>
                </a:cubicBezTo>
                <a:lnTo>
                  <a:pt x="2849945" y="5530612"/>
                </a:lnTo>
                <a:lnTo>
                  <a:pt x="2849945" y="4145949"/>
                </a:lnTo>
                <a:lnTo>
                  <a:pt x="2897876" y="4143680"/>
                </a:lnTo>
                <a:cubicBezTo>
                  <a:pt x="3553653" y="4081262"/>
                  <a:pt x="4076076" y="3561466"/>
                  <a:pt x="4142552" y="2906880"/>
                </a:cubicBezTo>
                <a:close/>
                <a:moveTo>
                  <a:pt x="0" y="2850214"/>
                </a:moveTo>
                <a:lnTo>
                  <a:pt x="1384663" y="2850214"/>
                </a:lnTo>
                <a:lnTo>
                  <a:pt x="1387524" y="2906880"/>
                </a:lnTo>
                <a:cubicBezTo>
                  <a:pt x="1454001" y="3561466"/>
                  <a:pt x="1976423" y="4081262"/>
                  <a:pt x="2632200" y="4143680"/>
                </a:cubicBezTo>
                <a:lnTo>
                  <a:pt x="2680128" y="4145949"/>
                </a:lnTo>
                <a:lnTo>
                  <a:pt x="2680128" y="5530612"/>
                </a:lnTo>
                <a:lnTo>
                  <a:pt x="2499362" y="5522053"/>
                </a:lnTo>
                <a:cubicBezTo>
                  <a:pt x="1187807" y="5397218"/>
                  <a:pt x="142964" y="4357626"/>
                  <a:pt x="10010" y="3048454"/>
                </a:cubicBezTo>
                <a:close/>
                <a:moveTo>
                  <a:pt x="2680128" y="1"/>
                </a:moveTo>
                <a:lnTo>
                  <a:pt x="2680128" y="1384664"/>
                </a:lnTo>
                <a:lnTo>
                  <a:pt x="2632200" y="1386933"/>
                </a:lnTo>
                <a:cubicBezTo>
                  <a:pt x="1976423" y="1449350"/>
                  <a:pt x="1454001" y="1969147"/>
                  <a:pt x="1387524" y="2623732"/>
                </a:cubicBezTo>
                <a:lnTo>
                  <a:pt x="1384663" y="2680397"/>
                </a:lnTo>
                <a:lnTo>
                  <a:pt x="0" y="2680397"/>
                </a:lnTo>
                <a:lnTo>
                  <a:pt x="10010" y="2482159"/>
                </a:lnTo>
                <a:cubicBezTo>
                  <a:pt x="142964" y="1172987"/>
                  <a:pt x="1187807" y="133394"/>
                  <a:pt x="2499362" y="8559"/>
                </a:cubicBezTo>
                <a:close/>
                <a:moveTo>
                  <a:pt x="2849945" y="0"/>
                </a:moveTo>
                <a:lnTo>
                  <a:pt x="3030714" y="8559"/>
                </a:lnTo>
                <a:cubicBezTo>
                  <a:pt x="4342269" y="133394"/>
                  <a:pt x="5387113" y="1172987"/>
                  <a:pt x="5520066" y="2482159"/>
                </a:cubicBezTo>
                <a:lnTo>
                  <a:pt x="5530076" y="2680397"/>
                </a:lnTo>
                <a:lnTo>
                  <a:pt x="4145413" y="2680397"/>
                </a:lnTo>
                <a:lnTo>
                  <a:pt x="4142552" y="2623732"/>
                </a:lnTo>
                <a:cubicBezTo>
                  <a:pt x="4076076" y="1969147"/>
                  <a:pt x="3553653" y="1449350"/>
                  <a:pt x="2897876" y="1386933"/>
                </a:cubicBezTo>
                <a:lnTo>
                  <a:pt x="2849945" y="1384663"/>
                </a:ln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59D0872C-3EE8-432E-29C8-CD5446ECFBCA}"/>
              </a:ext>
            </a:extLst>
          </p:cNvPr>
          <p:cNvSpPr txBox="1"/>
          <p:nvPr/>
        </p:nvSpPr>
        <p:spPr>
          <a:xfrm>
            <a:off x="819150" y="-1700474"/>
            <a:ext cx="6286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DRØMMER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Film på kino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5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FFEE69B2-9F5B-A322-A212-4ED0A151FF24}"/>
              </a:ext>
            </a:extLst>
          </p:cNvPr>
          <p:cNvSpPr txBox="1"/>
          <p:nvPr/>
        </p:nvSpPr>
        <p:spPr>
          <a:xfrm>
            <a:off x="971550" y="6858000"/>
            <a:ext cx="6286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EKSTRAVISNING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På kino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28, 29 &amp; 30 april </a:t>
            </a:r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8BB1B2C0-CD2D-E0C5-69C6-EA66E803C7DA}"/>
              </a:ext>
            </a:extLst>
          </p:cNvPr>
          <p:cNvSpPr/>
          <p:nvPr/>
        </p:nvSpPr>
        <p:spPr>
          <a:xfrm>
            <a:off x="-6180668" y="4636662"/>
            <a:ext cx="6028267" cy="1769789"/>
          </a:xfrm>
          <a:prstGeom prst="rect">
            <a:avLst/>
          </a:prstGeom>
          <a:solidFill>
            <a:schemeClr val="tx1">
              <a:alpha val="5183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87855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 18">
            <a:extLst>
              <a:ext uri="{FF2B5EF4-FFF2-40B4-BE49-F238E27FC236}">
                <a16:creationId xmlns:a16="http://schemas.microsoft.com/office/drawing/2014/main" id="{AA962711-9263-7191-058C-A4F52C17FBBD}"/>
              </a:ext>
            </a:extLst>
          </p:cNvPr>
          <p:cNvSpPr/>
          <p:nvPr/>
        </p:nvSpPr>
        <p:spPr>
          <a:xfrm>
            <a:off x="-152402" y="4538131"/>
            <a:ext cx="6028267" cy="1769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F955D7E6-BE3E-C194-1C02-18F3CC16F1BA}"/>
              </a:ext>
            </a:extLst>
          </p:cNvPr>
          <p:cNvSpPr/>
          <p:nvPr/>
        </p:nvSpPr>
        <p:spPr>
          <a:xfrm>
            <a:off x="-136514" y="4538131"/>
            <a:ext cx="6028267" cy="1769789"/>
          </a:xfrm>
          <a:prstGeom prst="rect">
            <a:avLst/>
          </a:prstGeom>
          <a:solidFill>
            <a:schemeClr val="tx1">
              <a:alpha val="5183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16822E8A-DD89-9B92-F8F3-45FAA1655549}"/>
              </a:ext>
            </a:extLst>
          </p:cNvPr>
          <p:cNvSpPr txBox="1"/>
          <p:nvPr/>
        </p:nvSpPr>
        <p:spPr>
          <a:xfrm>
            <a:off x="819150" y="4636662"/>
            <a:ext cx="6286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EKSTRAVISNING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På kino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28, 29 &amp; 30 april 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0E9F2648-F644-2502-6B45-A3AFD607E2E2}"/>
              </a:ext>
            </a:extLst>
          </p:cNvPr>
          <p:cNvSpPr txBox="1"/>
          <p:nvPr/>
        </p:nvSpPr>
        <p:spPr>
          <a:xfrm>
            <a:off x="971550" y="-1660641"/>
            <a:ext cx="6286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SKREKKENS LYDBILDE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På skole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10</a:t>
            </a:r>
          </a:p>
        </p:txBody>
      </p:sp>
      <p:sp useBgFill="1">
        <p:nvSpPr>
          <p:cNvPr id="17" name="Friform 16">
            <a:extLst>
              <a:ext uri="{FF2B5EF4-FFF2-40B4-BE49-F238E27FC236}">
                <a16:creationId xmlns:a16="http://schemas.microsoft.com/office/drawing/2014/main" id="{A45D8A62-86EF-C373-0112-43E01CED6831}"/>
              </a:ext>
            </a:extLst>
          </p:cNvPr>
          <p:cNvSpPr/>
          <p:nvPr/>
        </p:nvSpPr>
        <p:spPr>
          <a:xfrm rot="2700000">
            <a:off x="8046135" y="-717266"/>
            <a:ext cx="8291730" cy="8292532"/>
          </a:xfrm>
          <a:custGeom>
            <a:avLst/>
            <a:gdLst>
              <a:gd name="connsiteX0" fmla="*/ 4145414 w 5530077"/>
              <a:gd name="connsiteY0" fmla="*/ 2850214 h 5530612"/>
              <a:gd name="connsiteX1" fmla="*/ 5530077 w 5530077"/>
              <a:gd name="connsiteY1" fmla="*/ 2850214 h 5530612"/>
              <a:gd name="connsiteX2" fmla="*/ 5520066 w 5530077"/>
              <a:gd name="connsiteY2" fmla="*/ 3048454 h 5530612"/>
              <a:gd name="connsiteX3" fmla="*/ 3030714 w 5530077"/>
              <a:gd name="connsiteY3" fmla="*/ 5522053 h 5530612"/>
              <a:gd name="connsiteX4" fmla="*/ 2849945 w 5530077"/>
              <a:gd name="connsiteY4" fmla="*/ 5530612 h 5530612"/>
              <a:gd name="connsiteX5" fmla="*/ 2849945 w 5530077"/>
              <a:gd name="connsiteY5" fmla="*/ 4145949 h 5530612"/>
              <a:gd name="connsiteX6" fmla="*/ 2897876 w 5530077"/>
              <a:gd name="connsiteY6" fmla="*/ 4143680 h 5530612"/>
              <a:gd name="connsiteX7" fmla="*/ 4142552 w 5530077"/>
              <a:gd name="connsiteY7" fmla="*/ 2906880 h 5530612"/>
              <a:gd name="connsiteX8" fmla="*/ 0 w 5530077"/>
              <a:gd name="connsiteY8" fmla="*/ 2850214 h 5530612"/>
              <a:gd name="connsiteX9" fmla="*/ 1384663 w 5530077"/>
              <a:gd name="connsiteY9" fmla="*/ 2850214 h 5530612"/>
              <a:gd name="connsiteX10" fmla="*/ 1387524 w 5530077"/>
              <a:gd name="connsiteY10" fmla="*/ 2906880 h 5530612"/>
              <a:gd name="connsiteX11" fmla="*/ 2632200 w 5530077"/>
              <a:gd name="connsiteY11" fmla="*/ 4143680 h 5530612"/>
              <a:gd name="connsiteX12" fmla="*/ 2680128 w 5530077"/>
              <a:gd name="connsiteY12" fmla="*/ 4145949 h 5530612"/>
              <a:gd name="connsiteX13" fmla="*/ 2680128 w 5530077"/>
              <a:gd name="connsiteY13" fmla="*/ 5530612 h 5530612"/>
              <a:gd name="connsiteX14" fmla="*/ 2499362 w 5530077"/>
              <a:gd name="connsiteY14" fmla="*/ 5522053 h 5530612"/>
              <a:gd name="connsiteX15" fmla="*/ 10010 w 5530077"/>
              <a:gd name="connsiteY15" fmla="*/ 3048454 h 5530612"/>
              <a:gd name="connsiteX16" fmla="*/ 2680128 w 5530077"/>
              <a:gd name="connsiteY16" fmla="*/ 1 h 5530612"/>
              <a:gd name="connsiteX17" fmla="*/ 2680128 w 5530077"/>
              <a:gd name="connsiteY17" fmla="*/ 1384664 h 5530612"/>
              <a:gd name="connsiteX18" fmla="*/ 2632200 w 5530077"/>
              <a:gd name="connsiteY18" fmla="*/ 1386933 h 5530612"/>
              <a:gd name="connsiteX19" fmla="*/ 1387524 w 5530077"/>
              <a:gd name="connsiteY19" fmla="*/ 2623732 h 5530612"/>
              <a:gd name="connsiteX20" fmla="*/ 1384663 w 5530077"/>
              <a:gd name="connsiteY20" fmla="*/ 2680397 h 5530612"/>
              <a:gd name="connsiteX21" fmla="*/ 0 w 5530077"/>
              <a:gd name="connsiteY21" fmla="*/ 2680397 h 5530612"/>
              <a:gd name="connsiteX22" fmla="*/ 10010 w 5530077"/>
              <a:gd name="connsiteY22" fmla="*/ 2482159 h 5530612"/>
              <a:gd name="connsiteX23" fmla="*/ 2499362 w 5530077"/>
              <a:gd name="connsiteY23" fmla="*/ 8559 h 5530612"/>
              <a:gd name="connsiteX24" fmla="*/ 2849945 w 5530077"/>
              <a:gd name="connsiteY24" fmla="*/ 0 h 5530612"/>
              <a:gd name="connsiteX25" fmla="*/ 3030714 w 5530077"/>
              <a:gd name="connsiteY25" fmla="*/ 8559 h 5530612"/>
              <a:gd name="connsiteX26" fmla="*/ 5520066 w 5530077"/>
              <a:gd name="connsiteY26" fmla="*/ 2482159 h 5530612"/>
              <a:gd name="connsiteX27" fmla="*/ 5530076 w 5530077"/>
              <a:gd name="connsiteY27" fmla="*/ 2680397 h 5530612"/>
              <a:gd name="connsiteX28" fmla="*/ 4145413 w 5530077"/>
              <a:gd name="connsiteY28" fmla="*/ 2680397 h 5530612"/>
              <a:gd name="connsiteX29" fmla="*/ 4142552 w 5530077"/>
              <a:gd name="connsiteY29" fmla="*/ 2623732 h 5530612"/>
              <a:gd name="connsiteX30" fmla="*/ 2897876 w 5530077"/>
              <a:gd name="connsiteY30" fmla="*/ 1386933 h 5530612"/>
              <a:gd name="connsiteX31" fmla="*/ 2849945 w 5530077"/>
              <a:gd name="connsiteY31" fmla="*/ 1384663 h 553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530077" h="5530612">
                <a:moveTo>
                  <a:pt x="4145414" y="2850214"/>
                </a:moveTo>
                <a:lnTo>
                  <a:pt x="5530077" y="2850214"/>
                </a:lnTo>
                <a:lnTo>
                  <a:pt x="5520066" y="3048454"/>
                </a:lnTo>
                <a:cubicBezTo>
                  <a:pt x="5387113" y="4357626"/>
                  <a:pt x="4342269" y="5397218"/>
                  <a:pt x="3030714" y="5522053"/>
                </a:cubicBezTo>
                <a:lnTo>
                  <a:pt x="2849945" y="5530612"/>
                </a:lnTo>
                <a:lnTo>
                  <a:pt x="2849945" y="4145949"/>
                </a:lnTo>
                <a:lnTo>
                  <a:pt x="2897876" y="4143680"/>
                </a:lnTo>
                <a:cubicBezTo>
                  <a:pt x="3553653" y="4081262"/>
                  <a:pt x="4076076" y="3561466"/>
                  <a:pt x="4142552" y="2906880"/>
                </a:cubicBezTo>
                <a:close/>
                <a:moveTo>
                  <a:pt x="0" y="2850214"/>
                </a:moveTo>
                <a:lnTo>
                  <a:pt x="1384663" y="2850214"/>
                </a:lnTo>
                <a:lnTo>
                  <a:pt x="1387524" y="2906880"/>
                </a:lnTo>
                <a:cubicBezTo>
                  <a:pt x="1454001" y="3561466"/>
                  <a:pt x="1976423" y="4081262"/>
                  <a:pt x="2632200" y="4143680"/>
                </a:cubicBezTo>
                <a:lnTo>
                  <a:pt x="2680128" y="4145949"/>
                </a:lnTo>
                <a:lnTo>
                  <a:pt x="2680128" y="5530612"/>
                </a:lnTo>
                <a:lnTo>
                  <a:pt x="2499362" y="5522053"/>
                </a:lnTo>
                <a:cubicBezTo>
                  <a:pt x="1187807" y="5397218"/>
                  <a:pt x="142964" y="4357626"/>
                  <a:pt x="10010" y="3048454"/>
                </a:cubicBezTo>
                <a:close/>
                <a:moveTo>
                  <a:pt x="2680128" y="1"/>
                </a:moveTo>
                <a:lnTo>
                  <a:pt x="2680128" y="1384664"/>
                </a:lnTo>
                <a:lnTo>
                  <a:pt x="2632200" y="1386933"/>
                </a:lnTo>
                <a:cubicBezTo>
                  <a:pt x="1976423" y="1449350"/>
                  <a:pt x="1454001" y="1969147"/>
                  <a:pt x="1387524" y="2623732"/>
                </a:cubicBezTo>
                <a:lnTo>
                  <a:pt x="1384663" y="2680397"/>
                </a:lnTo>
                <a:lnTo>
                  <a:pt x="0" y="2680397"/>
                </a:lnTo>
                <a:lnTo>
                  <a:pt x="10010" y="2482159"/>
                </a:lnTo>
                <a:cubicBezTo>
                  <a:pt x="142964" y="1172987"/>
                  <a:pt x="1187807" y="133394"/>
                  <a:pt x="2499362" y="8559"/>
                </a:cubicBezTo>
                <a:close/>
                <a:moveTo>
                  <a:pt x="2849945" y="0"/>
                </a:moveTo>
                <a:lnTo>
                  <a:pt x="3030714" y="8559"/>
                </a:lnTo>
                <a:cubicBezTo>
                  <a:pt x="4342269" y="133394"/>
                  <a:pt x="5387113" y="1172987"/>
                  <a:pt x="5520066" y="2482159"/>
                </a:cubicBezTo>
                <a:lnTo>
                  <a:pt x="5530076" y="2680397"/>
                </a:lnTo>
                <a:lnTo>
                  <a:pt x="4145413" y="2680397"/>
                </a:lnTo>
                <a:lnTo>
                  <a:pt x="4142552" y="2623732"/>
                </a:lnTo>
                <a:cubicBezTo>
                  <a:pt x="4076076" y="1969147"/>
                  <a:pt x="3553653" y="1449350"/>
                  <a:pt x="2897876" y="1386933"/>
                </a:cubicBezTo>
                <a:lnTo>
                  <a:pt x="2849945" y="1384663"/>
                </a:ln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17E22481-275E-3F77-8D5F-E740B73B5956}"/>
              </a:ext>
            </a:extLst>
          </p:cNvPr>
          <p:cNvSpPr txBox="1"/>
          <p:nvPr/>
        </p:nvSpPr>
        <p:spPr>
          <a:xfrm>
            <a:off x="596697" y="6858000"/>
            <a:ext cx="10590112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000" dirty="0">
                <a:solidFill>
                  <a:schemeClr val="bg1"/>
                </a:solidFill>
                <a:latin typeface="Broadway" pitchFamily="82" charset="77"/>
              </a:rPr>
              <a:t>VIKTIGE DATOER:</a:t>
            </a:r>
          </a:p>
          <a:p>
            <a:endParaRPr lang="nb-NO" sz="3200" dirty="0">
              <a:solidFill>
                <a:schemeClr val="bg1"/>
              </a:solidFill>
              <a:latin typeface="Broadway" pitchFamily="82" charset="77"/>
            </a:endParaRPr>
          </a:p>
          <a:p>
            <a:r>
              <a:rPr lang="nb-NO" sz="2500" dirty="0">
                <a:solidFill>
                  <a:schemeClr val="bg1"/>
                </a:solidFill>
                <a:latin typeface="Broadway" pitchFamily="82" charset="77"/>
              </a:rPr>
              <a:t>2. Mai – Frist for bestilling i portalen</a:t>
            </a:r>
          </a:p>
          <a:p>
            <a:endParaRPr lang="nb-NO" sz="2500" dirty="0">
              <a:solidFill>
                <a:schemeClr val="bg1"/>
              </a:solidFill>
              <a:latin typeface="Broadway" pitchFamily="82" charset="77"/>
            </a:endParaRPr>
          </a:p>
          <a:p>
            <a:r>
              <a:rPr lang="nb-NO" sz="2500" dirty="0">
                <a:solidFill>
                  <a:schemeClr val="bg1"/>
                </a:solidFill>
                <a:latin typeface="Broadway" pitchFamily="82" charset="77"/>
              </a:rPr>
              <a:t>15. Juni – Bestillingstilbudet er fordelt</a:t>
            </a:r>
          </a:p>
          <a:p>
            <a:endParaRPr lang="nb-NO" sz="2500" dirty="0">
              <a:solidFill>
                <a:schemeClr val="bg1"/>
              </a:solidFill>
              <a:latin typeface="Broadway" pitchFamily="82" charset="77"/>
            </a:endParaRPr>
          </a:p>
          <a:p>
            <a:r>
              <a:rPr lang="nb-NO" sz="2500" dirty="0">
                <a:solidFill>
                  <a:schemeClr val="bg1"/>
                </a:solidFill>
                <a:latin typeface="Broadway" pitchFamily="82" charset="77"/>
              </a:rPr>
              <a:t>12. September – Siste frist for skolene til å melde endringer</a:t>
            </a:r>
          </a:p>
        </p:txBody>
      </p:sp>
    </p:spTree>
    <p:extLst>
      <p:ext uri="{BB962C8B-B14F-4D97-AF65-F5344CB8AC3E}">
        <p14:creationId xmlns:p14="http://schemas.microsoft.com/office/powerpoint/2010/main" val="20632983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Friform 7">
            <a:extLst>
              <a:ext uri="{FF2B5EF4-FFF2-40B4-BE49-F238E27FC236}">
                <a16:creationId xmlns:a16="http://schemas.microsoft.com/office/drawing/2014/main" id="{D811F119-7F3E-C351-61BE-C765B7C9ED91}"/>
              </a:ext>
            </a:extLst>
          </p:cNvPr>
          <p:cNvSpPr/>
          <p:nvPr/>
        </p:nvSpPr>
        <p:spPr>
          <a:xfrm rot="8100000">
            <a:off x="8046135" y="-717266"/>
            <a:ext cx="8291730" cy="8292532"/>
          </a:xfrm>
          <a:custGeom>
            <a:avLst/>
            <a:gdLst>
              <a:gd name="connsiteX0" fmla="*/ 4145414 w 5530077"/>
              <a:gd name="connsiteY0" fmla="*/ 2850214 h 5530612"/>
              <a:gd name="connsiteX1" fmla="*/ 5530077 w 5530077"/>
              <a:gd name="connsiteY1" fmla="*/ 2850214 h 5530612"/>
              <a:gd name="connsiteX2" fmla="*/ 5520066 w 5530077"/>
              <a:gd name="connsiteY2" fmla="*/ 3048454 h 5530612"/>
              <a:gd name="connsiteX3" fmla="*/ 3030714 w 5530077"/>
              <a:gd name="connsiteY3" fmla="*/ 5522053 h 5530612"/>
              <a:gd name="connsiteX4" fmla="*/ 2849945 w 5530077"/>
              <a:gd name="connsiteY4" fmla="*/ 5530612 h 5530612"/>
              <a:gd name="connsiteX5" fmla="*/ 2849945 w 5530077"/>
              <a:gd name="connsiteY5" fmla="*/ 4145949 h 5530612"/>
              <a:gd name="connsiteX6" fmla="*/ 2897876 w 5530077"/>
              <a:gd name="connsiteY6" fmla="*/ 4143680 h 5530612"/>
              <a:gd name="connsiteX7" fmla="*/ 4142552 w 5530077"/>
              <a:gd name="connsiteY7" fmla="*/ 2906880 h 5530612"/>
              <a:gd name="connsiteX8" fmla="*/ 0 w 5530077"/>
              <a:gd name="connsiteY8" fmla="*/ 2850214 h 5530612"/>
              <a:gd name="connsiteX9" fmla="*/ 1384663 w 5530077"/>
              <a:gd name="connsiteY9" fmla="*/ 2850214 h 5530612"/>
              <a:gd name="connsiteX10" fmla="*/ 1387524 w 5530077"/>
              <a:gd name="connsiteY10" fmla="*/ 2906880 h 5530612"/>
              <a:gd name="connsiteX11" fmla="*/ 2632200 w 5530077"/>
              <a:gd name="connsiteY11" fmla="*/ 4143680 h 5530612"/>
              <a:gd name="connsiteX12" fmla="*/ 2680128 w 5530077"/>
              <a:gd name="connsiteY12" fmla="*/ 4145949 h 5530612"/>
              <a:gd name="connsiteX13" fmla="*/ 2680128 w 5530077"/>
              <a:gd name="connsiteY13" fmla="*/ 5530612 h 5530612"/>
              <a:gd name="connsiteX14" fmla="*/ 2499362 w 5530077"/>
              <a:gd name="connsiteY14" fmla="*/ 5522053 h 5530612"/>
              <a:gd name="connsiteX15" fmla="*/ 10010 w 5530077"/>
              <a:gd name="connsiteY15" fmla="*/ 3048454 h 5530612"/>
              <a:gd name="connsiteX16" fmla="*/ 2680128 w 5530077"/>
              <a:gd name="connsiteY16" fmla="*/ 1 h 5530612"/>
              <a:gd name="connsiteX17" fmla="*/ 2680128 w 5530077"/>
              <a:gd name="connsiteY17" fmla="*/ 1384664 h 5530612"/>
              <a:gd name="connsiteX18" fmla="*/ 2632200 w 5530077"/>
              <a:gd name="connsiteY18" fmla="*/ 1386933 h 5530612"/>
              <a:gd name="connsiteX19" fmla="*/ 1387524 w 5530077"/>
              <a:gd name="connsiteY19" fmla="*/ 2623732 h 5530612"/>
              <a:gd name="connsiteX20" fmla="*/ 1384663 w 5530077"/>
              <a:gd name="connsiteY20" fmla="*/ 2680397 h 5530612"/>
              <a:gd name="connsiteX21" fmla="*/ 0 w 5530077"/>
              <a:gd name="connsiteY21" fmla="*/ 2680397 h 5530612"/>
              <a:gd name="connsiteX22" fmla="*/ 10010 w 5530077"/>
              <a:gd name="connsiteY22" fmla="*/ 2482159 h 5530612"/>
              <a:gd name="connsiteX23" fmla="*/ 2499362 w 5530077"/>
              <a:gd name="connsiteY23" fmla="*/ 8559 h 5530612"/>
              <a:gd name="connsiteX24" fmla="*/ 2849945 w 5530077"/>
              <a:gd name="connsiteY24" fmla="*/ 0 h 5530612"/>
              <a:gd name="connsiteX25" fmla="*/ 3030714 w 5530077"/>
              <a:gd name="connsiteY25" fmla="*/ 8559 h 5530612"/>
              <a:gd name="connsiteX26" fmla="*/ 5520066 w 5530077"/>
              <a:gd name="connsiteY26" fmla="*/ 2482159 h 5530612"/>
              <a:gd name="connsiteX27" fmla="*/ 5530076 w 5530077"/>
              <a:gd name="connsiteY27" fmla="*/ 2680397 h 5530612"/>
              <a:gd name="connsiteX28" fmla="*/ 4145413 w 5530077"/>
              <a:gd name="connsiteY28" fmla="*/ 2680397 h 5530612"/>
              <a:gd name="connsiteX29" fmla="*/ 4142552 w 5530077"/>
              <a:gd name="connsiteY29" fmla="*/ 2623732 h 5530612"/>
              <a:gd name="connsiteX30" fmla="*/ 2897876 w 5530077"/>
              <a:gd name="connsiteY30" fmla="*/ 1386933 h 5530612"/>
              <a:gd name="connsiteX31" fmla="*/ 2849945 w 5530077"/>
              <a:gd name="connsiteY31" fmla="*/ 1384663 h 553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530077" h="5530612">
                <a:moveTo>
                  <a:pt x="4145414" y="2850214"/>
                </a:moveTo>
                <a:lnTo>
                  <a:pt x="5530077" y="2850214"/>
                </a:lnTo>
                <a:lnTo>
                  <a:pt x="5520066" y="3048454"/>
                </a:lnTo>
                <a:cubicBezTo>
                  <a:pt x="5387113" y="4357626"/>
                  <a:pt x="4342269" y="5397218"/>
                  <a:pt x="3030714" y="5522053"/>
                </a:cubicBezTo>
                <a:lnTo>
                  <a:pt x="2849945" y="5530612"/>
                </a:lnTo>
                <a:lnTo>
                  <a:pt x="2849945" y="4145949"/>
                </a:lnTo>
                <a:lnTo>
                  <a:pt x="2897876" y="4143680"/>
                </a:lnTo>
                <a:cubicBezTo>
                  <a:pt x="3553653" y="4081262"/>
                  <a:pt x="4076076" y="3561466"/>
                  <a:pt x="4142552" y="2906880"/>
                </a:cubicBezTo>
                <a:close/>
                <a:moveTo>
                  <a:pt x="0" y="2850214"/>
                </a:moveTo>
                <a:lnTo>
                  <a:pt x="1384663" y="2850214"/>
                </a:lnTo>
                <a:lnTo>
                  <a:pt x="1387524" y="2906880"/>
                </a:lnTo>
                <a:cubicBezTo>
                  <a:pt x="1454001" y="3561466"/>
                  <a:pt x="1976423" y="4081262"/>
                  <a:pt x="2632200" y="4143680"/>
                </a:cubicBezTo>
                <a:lnTo>
                  <a:pt x="2680128" y="4145949"/>
                </a:lnTo>
                <a:lnTo>
                  <a:pt x="2680128" y="5530612"/>
                </a:lnTo>
                <a:lnTo>
                  <a:pt x="2499362" y="5522053"/>
                </a:lnTo>
                <a:cubicBezTo>
                  <a:pt x="1187807" y="5397218"/>
                  <a:pt x="142964" y="4357626"/>
                  <a:pt x="10010" y="3048454"/>
                </a:cubicBezTo>
                <a:close/>
                <a:moveTo>
                  <a:pt x="2680128" y="1"/>
                </a:moveTo>
                <a:lnTo>
                  <a:pt x="2680128" y="1384664"/>
                </a:lnTo>
                <a:lnTo>
                  <a:pt x="2632200" y="1386933"/>
                </a:lnTo>
                <a:cubicBezTo>
                  <a:pt x="1976423" y="1449350"/>
                  <a:pt x="1454001" y="1969147"/>
                  <a:pt x="1387524" y="2623732"/>
                </a:cubicBezTo>
                <a:lnTo>
                  <a:pt x="1384663" y="2680397"/>
                </a:lnTo>
                <a:lnTo>
                  <a:pt x="0" y="2680397"/>
                </a:lnTo>
                <a:lnTo>
                  <a:pt x="10010" y="2482159"/>
                </a:lnTo>
                <a:cubicBezTo>
                  <a:pt x="142964" y="1172987"/>
                  <a:pt x="1187807" y="133394"/>
                  <a:pt x="2499362" y="8559"/>
                </a:cubicBezTo>
                <a:close/>
                <a:moveTo>
                  <a:pt x="2849945" y="0"/>
                </a:moveTo>
                <a:lnTo>
                  <a:pt x="3030714" y="8559"/>
                </a:lnTo>
                <a:cubicBezTo>
                  <a:pt x="4342269" y="133394"/>
                  <a:pt x="5387113" y="1172987"/>
                  <a:pt x="5520066" y="2482159"/>
                </a:cubicBezTo>
                <a:lnTo>
                  <a:pt x="5530076" y="2680397"/>
                </a:lnTo>
                <a:lnTo>
                  <a:pt x="4145413" y="2680397"/>
                </a:lnTo>
                <a:lnTo>
                  <a:pt x="4142552" y="2623732"/>
                </a:lnTo>
                <a:cubicBezTo>
                  <a:pt x="4076076" y="1969147"/>
                  <a:pt x="3553653" y="1449350"/>
                  <a:pt x="2897876" y="1386933"/>
                </a:cubicBezTo>
                <a:lnTo>
                  <a:pt x="2849945" y="1384663"/>
                </a:ln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2C6F4CDA-D6B7-150B-F096-103FC2BBA88B}"/>
              </a:ext>
            </a:extLst>
          </p:cNvPr>
          <p:cNvSpPr/>
          <p:nvPr/>
        </p:nvSpPr>
        <p:spPr>
          <a:xfrm>
            <a:off x="-272374" y="0"/>
            <a:ext cx="12464374" cy="6858000"/>
          </a:xfrm>
          <a:prstGeom prst="rect">
            <a:avLst/>
          </a:prstGeom>
          <a:solidFill>
            <a:schemeClr val="tx1">
              <a:alpha val="44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16087B43-9050-73E7-8ACE-639594A94BBF}"/>
              </a:ext>
            </a:extLst>
          </p:cNvPr>
          <p:cNvSpPr txBox="1"/>
          <p:nvPr/>
        </p:nvSpPr>
        <p:spPr>
          <a:xfrm>
            <a:off x="596697" y="2436859"/>
            <a:ext cx="10590112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000" dirty="0">
                <a:solidFill>
                  <a:schemeClr val="bg1"/>
                </a:solidFill>
                <a:latin typeface="Broadway" pitchFamily="82" charset="77"/>
              </a:rPr>
              <a:t>VIKTIGE DATOER:</a:t>
            </a:r>
          </a:p>
          <a:p>
            <a:endParaRPr lang="nb-NO" sz="3200" dirty="0">
              <a:solidFill>
                <a:schemeClr val="bg1"/>
              </a:solidFill>
              <a:latin typeface="Broadway" pitchFamily="82" charset="77"/>
            </a:endParaRPr>
          </a:p>
          <a:p>
            <a:r>
              <a:rPr lang="nb-NO" sz="2500" dirty="0">
                <a:solidFill>
                  <a:schemeClr val="bg1"/>
                </a:solidFill>
                <a:latin typeface="Broadway" pitchFamily="82" charset="77"/>
              </a:rPr>
              <a:t>2. Mai – Frist for bestilling i portalen</a:t>
            </a:r>
          </a:p>
          <a:p>
            <a:endParaRPr lang="nb-NO" sz="2500" dirty="0">
              <a:solidFill>
                <a:schemeClr val="bg1"/>
              </a:solidFill>
              <a:latin typeface="Broadway" pitchFamily="82" charset="77"/>
            </a:endParaRPr>
          </a:p>
          <a:p>
            <a:r>
              <a:rPr lang="nb-NO" sz="2500" dirty="0">
                <a:solidFill>
                  <a:schemeClr val="bg1"/>
                </a:solidFill>
                <a:latin typeface="Broadway" pitchFamily="82" charset="77"/>
              </a:rPr>
              <a:t>15. Juni – Bestillingstilbudet er fordelt</a:t>
            </a:r>
          </a:p>
          <a:p>
            <a:endParaRPr lang="nb-NO" sz="2500" dirty="0">
              <a:solidFill>
                <a:schemeClr val="bg1"/>
              </a:solidFill>
              <a:latin typeface="Broadway" pitchFamily="82" charset="77"/>
            </a:endParaRPr>
          </a:p>
          <a:p>
            <a:r>
              <a:rPr lang="nb-NO" sz="2500" dirty="0">
                <a:solidFill>
                  <a:schemeClr val="bg1"/>
                </a:solidFill>
                <a:latin typeface="Broadway" pitchFamily="82" charset="77"/>
              </a:rPr>
              <a:t>12. September – Siste frist for skolene til å melde endringer</a:t>
            </a: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E5410A79-5BDF-B6BE-DECF-3C85597D8752}"/>
              </a:ext>
            </a:extLst>
          </p:cNvPr>
          <p:cNvSpPr txBox="1"/>
          <p:nvPr/>
        </p:nvSpPr>
        <p:spPr>
          <a:xfrm>
            <a:off x="655063" y="6858000"/>
            <a:ext cx="105901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6000" dirty="0">
                <a:solidFill>
                  <a:schemeClr val="bg1"/>
                </a:solidFill>
                <a:latin typeface="Broadway" pitchFamily="82" charset="77"/>
              </a:rPr>
              <a:t>TAKK FOR I DAG!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FDFAD72F-FF43-4D5A-6608-28D8C7BD9583}"/>
              </a:ext>
            </a:extLst>
          </p:cNvPr>
          <p:cNvSpPr txBox="1"/>
          <p:nvPr/>
        </p:nvSpPr>
        <p:spPr>
          <a:xfrm>
            <a:off x="819150" y="-1774262"/>
            <a:ext cx="6286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EKSTRAVISNING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På kino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28, 29 &amp; 30 april </a:t>
            </a:r>
          </a:p>
        </p:txBody>
      </p:sp>
    </p:spTree>
    <p:extLst>
      <p:ext uri="{BB962C8B-B14F-4D97-AF65-F5344CB8AC3E}">
        <p14:creationId xmlns:p14="http://schemas.microsoft.com/office/powerpoint/2010/main" val="14055979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Friform 5">
            <a:extLst>
              <a:ext uri="{FF2B5EF4-FFF2-40B4-BE49-F238E27FC236}">
                <a16:creationId xmlns:a16="http://schemas.microsoft.com/office/drawing/2014/main" id="{1F83521D-26AC-10FF-7885-02A4F7E01155}"/>
              </a:ext>
            </a:extLst>
          </p:cNvPr>
          <p:cNvSpPr/>
          <p:nvPr/>
        </p:nvSpPr>
        <p:spPr>
          <a:xfrm rot="18900000">
            <a:off x="8046135" y="-717266"/>
            <a:ext cx="8291730" cy="8292532"/>
          </a:xfrm>
          <a:custGeom>
            <a:avLst/>
            <a:gdLst>
              <a:gd name="connsiteX0" fmla="*/ 4145414 w 5530077"/>
              <a:gd name="connsiteY0" fmla="*/ 2850214 h 5530612"/>
              <a:gd name="connsiteX1" fmla="*/ 5530077 w 5530077"/>
              <a:gd name="connsiteY1" fmla="*/ 2850214 h 5530612"/>
              <a:gd name="connsiteX2" fmla="*/ 5520066 w 5530077"/>
              <a:gd name="connsiteY2" fmla="*/ 3048454 h 5530612"/>
              <a:gd name="connsiteX3" fmla="*/ 3030714 w 5530077"/>
              <a:gd name="connsiteY3" fmla="*/ 5522053 h 5530612"/>
              <a:gd name="connsiteX4" fmla="*/ 2849945 w 5530077"/>
              <a:gd name="connsiteY4" fmla="*/ 5530612 h 5530612"/>
              <a:gd name="connsiteX5" fmla="*/ 2849945 w 5530077"/>
              <a:gd name="connsiteY5" fmla="*/ 4145949 h 5530612"/>
              <a:gd name="connsiteX6" fmla="*/ 2897876 w 5530077"/>
              <a:gd name="connsiteY6" fmla="*/ 4143680 h 5530612"/>
              <a:gd name="connsiteX7" fmla="*/ 4142552 w 5530077"/>
              <a:gd name="connsiteY7" fmla="*/ 2906880 h 5530612"/>
              <a:gd name="connsiteX8" fmla="*/ 0 w 5530077"/>
              <a:gd name="connsiteY8" fmla="*/ 2850214 h 5530612"/>
              <a:gd name="connsiteX9" fmla="*/ 1384663 w 5530077"/>
              <a:gd name="connsiteY9" fmla="*/ 2850214 h 5530612"/>
              <a:gd name="connsiteX10" fmla="*/ 1387524 w 5530077"/>
              <a:gd name="connsiteY10" fmla="*/ 2906880 h 5530612"/>
              <a:gd name="connsiteX11" fmla="*/ 2632200 w 5530077"/>
              <a:gd name="connsiteY11" fmla="*/ 4143680 h 5530612"/>
              <a:gd name="connsiteX12" fmla="*/ 2680128 w 5530077"/>
              <a:gd name="connsiteY12" fmla="*/ 4145949 h 5530612"/>
              <a:gd name="connsiteX13" fmla="*/ 2680128 w 5530077"/>
              <a:gd name="connsiteY13" fmla="*/ 5530612 h 5530612"/>
              <a:gd name="connsiteX14" fmla="*/ 2499362 w 5530077"/>
              <a:gd name="connsiteY14" fmla="*/ 5522053 h 5530612"/>
              <a:gd name="connsiteX15" fmla="*/ 10010 w 5530077"/>
              <a:gd name="connsiteY15" fmla="*/ 3048454 h 5530612"/>
              <a:gd name="connsiteX16" fmla="*/ 2680128 w 5530077"/>
              <a:gd name="connsiteY16" fmla="*/ 1 h 5530612"/>
              <a:gd name="connsiteX17" fmla="*/ 2680128 w 5530077"/>
              <a:gd name="connsiteY17" fmla="*/ 1384664 h 5530612"/>
              <a:gd name="connsiteX18" fmla="*/ 2632200 w 5530077"/>
              <a:gd name="connsiteY18" fmla="*/ 1386933 h 5530612"/>
              <a:gd name="connsiteX19" fmla="*/ 1387524 w 5530077"/>
              <a:gd name="connsiteY19" fmla="*/ 2623732 h 5530612"/>
              <a:gd name="connsiteX20" fmla="*/ 1384663 w 5530077"/>
              <a:gd name="connsiteY20" fmla="*/ 2680397 h 5530612"/>
              <a:gd name="connsiteX21" fmla="*/ 0 w 5530077"/>
              <a:gd name="connsiteY21" fmla="*/ 2680397 h 5530612"/>
              <a:gd name="connsiteX22" fmla="*/ 10010 w 5530077"/>
              <a:gd name="connsiteY22" fmla="*/ 2482159 h 5530612"/>
              <a:gd name="connsiteX23" fmla="*/ 2499362 w 5530077"/>
              <a:gd name="connsiteY23" fmla="*/ 8559 h 5530612"/>
              <a:gd name="connsiteX24" fmla="*/ 2849945 w 5530077"/>
              <a:gd name="connsiteY24" fmla="*/ 0 h 5530612"/>
              <a:gd name="connsiteX25" fmla="*/ 3030714 w 5530077"/>
              <a:gd name="connsiteY25" fmla="*/ 8559 h 5530612"/>
              <a:gd name="connsiteX26" fmla="*/ 5520066 w 5530077"/>
              <a:gd name="connsiteY26" fmla="*/ 2482159 h 5530612"/>
              <a:gd name="connsiteX27" fmla="*/ 5530076 w 5530077"/>
              <a:gd name="connsiteY27" fmla="*/ 2680397 h 5530612"/>
              <a:gd name="connsiteX28" fmla="*/ 4145413 w 5530077"/>
              <a:gd name="connsiteY28" fmla="*/ 2680397 h 5530612"/>
              <a:gd name="connsiteX29" fmla="*/ 4142552 w 5530077"/>
              <a:gd name="connsiteY29" fmla="*/ 2623732 h 5530612"/>
              <a:gd name="connsiteX30" fmla="*/ 2897876 w 5530077"/>
              <a:gd name="connsiteY30" fmla="*/ 1386933 h 5530612"/>
              <a:gd name="connsiteX31" fmla="*/ 2849945 w 5530077"/>
              <a:gd name="connsiteY31" fmla="*/ 1384663 h 553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530077" h="5530612">
                <a:moveTo>
                  <a:pt x="4145414" y="2850214"/>
                </a:moveTo>
                <a:lnTo>
                  <a:pt x="5530077" y="2850214"/>
                </a:lnTo>
                <a:lnTo>
                  <a:pt x="5520066" y="3048454"/>
                </a:lnTo>
                <a:cubicBezTo>
                  <a:pt x="5387113" y="4357626"/>
                  <a:pt x="4342269" y="5397218"/>
                  <a:pt x="3030714" y="5522053"/>
                </a:cubicBezTo>
                <a:lnTo>
                  <a:pt x="2849945" y="5530612"/>
                </a:lnTo>
                <a:lnTo>
                  <a:pt x="2849945" y="4145949"/>
                </a:lnTo>
                <a:lnTo>
                  <a:pt x="2897876" y="4143680"/>
                </a:lnTo>
                <a:cubicBezTo>
                  <a:pt x="3553653" y="4081262"/>
                  <a:pt x="4076076" y="3561466"/>
                  <a:pt x="4142552" y="2906880"/>
                </a:cubicBezTo>
                <a:close/>
                <a:moveTo>
                  <a:pt x="0" y="2850214"/>
                </a:moveTo>
                <a:lnTo>
                  <a:pt x="1384663" y="2850214"/>
                </a:lnTo>
                <a:lnTo>
                  <a:pt x="1387524" y="2906880"/>
                </a:lnTo>
                <a:cubicBezTo>
                  <a:pt x="1454001" y="3561466"/>
                  <a:pt x="1976423" y="4081262"/>
                  <a:pt x="2632200" y="4143680"/>
                </a:cubicBezTo>
                <a:lnTo>
                  <a:pt x="2680128" y="4145949"/>
                </a:lnTo>
                <a:lnTo>
                  <a:pt x="2680128" y="5530612"/>
                </a:lnTo>
                <a:lnTo>
                  <a:pt x="2499362" y="5522053"/>
                </a:lnTo>
                <a:cubicBezTo>
                  <a:pt x="1187807" y="5397218"/>
                  <a:pt x="142964" y="4357626"/>
                  <a:pt x="10010" y="3048454"/>
                </a:cubicBezTo>
                <a:close/>
                <a:moveTo>
                  <a:pt x="2680128" y="1"/>
                </a:moveTo>
                <a:lnTo>
                  <a:pt x="2680128" y="1384664"/>
                </a:lnTo>
                <a:lnTo>
                  <a:pt x="2632200" y="1386933"/>
                </a:lnTo>
                <a:cubicBezTo>
                  <a:pt x="1976423" y="1449350"/>
                  <a:pt x="1454001" y="1969147"/>
                  <a:pt x="1387524" y="2623732"/>
                </a:cubicBezTo>
                <a:lnTo>
                  <a:pt x="1384663" y="2680397"/>
                </a:lnTo>
                <a:lnTo>
                  <a:pt x="0" y="2680397"/>
                </a:lnTo>
                <a:lnTo>
                  <a:pt x="10010" y="2482159"/>
                </a:lnTo>
                <a:cubicBezTo>
                  <a:pt x="142964" y="1172987"/>
                  <a:pt x="1187807" y="133394"/>
                  <a:pt x="2499362" y="8559"/>
                </a:cubicBezTo>
                <a:close/>
                <a:moveTo>
                  <a:pt x="2849945" y="0"/>
                </a:moveTo>
                <a:lnTo>
                  <a:pt x="3030714" y="8559"/>
                </a:lnTo>
                <a:cubicBezTo>
                  <a:pt x="4342269" y="133394"/>
                  <a:pt x="5387113" y="1172987"/>
                  <a:pt x="5520066" y="2482159"/>
                </a:cubicBezTo>
                <a:lnTo>
                  <a:pt x="5530076" y="2680397"/>
                </a:lnTo>
                <a:lnTo>
                  <a:pt x="4145413" y="2680397"/>
                </a:lnTo>
                <a:lnTo>
                  <a:pt x="4142552" y="2623732"/>
                </a:lnTo>
                <a:cubicBezTo>
                  <a:pt x="4076076" y="1969147"/>
                  <a:pt x="3553653" y="1449350"/>
                  <a:pt x="2897876" y="1386933"/>
                </a:cubicBezTo>
                <a:lnTo>
                  <a:pt x="2849945" y="1384663"/>
                </a:ln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76966263-4F5E-FF10-6B81-0E66F2213DF0}"/>
              </a:ext>
            </a:extLst>
          </p:cNvPr>
          <p:cNvSpPr txBox="1"/>
          <p:nvPr/>
        </p:nvSpPr>
        <p:spPr>
          <a:xfrm>
            <a:off x="819150" y="4584416"/>
            <a:ext cx="6286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ESCAPE BOX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På Skolen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11 &amp; 12</a:t>
            </a: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BC794D84-4D14-957F-6546-FC6EA0582C21}"/>
              </a:ext>
            </a:extLst>
          </p:cNvPr>
          <p:cNvSpPr txBox="1"/>
          <p:nvPr/>
        </p:nvSpPr>
        <p:spPr>
          <a:xfrm>
            <a:off x="819150" y="6858000"/>
            <a:ext cx="6286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FOLKEDANS I GYMTIMEN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På Skolen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50 &amp; 7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100F58D8-3B3B-E630-5510-306B5E1462E2}"/>
              </a:ext>
            </a:extLst>
          </p:cNvPr>
          <p:cNvSpPr txBox="1"/>
          <p:nvPr/>
        </p:nvSpPr>
        <p:spPr>
          <a:xfrm>
            <a:off x="750365" y="-1785104"/>
            <a:ext cx="959378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0" dirty="0">
                <a:solidFill>
                  <a:schemeClr val="bg1"/>
                </a:solidFill>
                <a:latin typeface="Broadway" pitchFamily="82" charset="77"/>
              </a:rPr>
              <a:t>KULTURARV</a:t>
            </a:r>
          </a:p>
        </p:txBody>
      </p:sp>
    </p:spTree>
    <p:extLst>
      <p:ext uri="{BB962C8B-B14F-4D97-AF65-F5344CB8AC3E}">
        <p14:creationId xmlns:p14="http://schemas.microsoft.com/office/powerpoint/2010/main" val="41560168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Friform 6">
            <a:extLst>
              <a:ext uri="{FF2B5EF4-FFF2-40B4-BE49-F238E27FC236}">
                <a16:creationId xmlns:a16="http://schemas.microsoft.com/office/drawing/2014/main" id="{F4681A6E-C4C6-6D03-D4F3-030CCB6FB9A8}"/>
              </a:ext>
            </a:extLst>
          </p:cNvPr>
          <p:cNvSpPr/>
          <p:nvPr/>
        </p:nvSpPr>
        <p:spPr>
          <a:xfrm rot="13500000">
            <a:off x="8046135" y="-717266"/>
            <a:ext cx="8291730" cy="8292532"/>
          </a:xfrm>
          <a:custGeom>
            <a:avLst/>
            <a:gdLst>
              <a:gd name="connsiteX0" fmla="*/ 4145414 w 5530077"/>
              <a:gd name="connsiteY0" fmla="*/ 2850214 h 5530612"/>
              <a:gd name="connsiteX1" fmla="*/ 5530077 w 5530077"/>
              <a:gd name="connsiteY1" fmla="*/ 2850214 h 5530612"/>
              <a:gd name="connsiteX2" fmla="*/ 5520066 w 5530077"/>
              <a:gd name="connsiteY2" fmla="*/ 3048454 h 5530612"/>
              <a:gd name="connsiteX3" fmla="*/ 3030714 w 5530077"/>
              <a:gd name="connsiteY3" fmla="*/ 5522053 h 5530612"/>
              <a:gd name="connsiteX4" fmla="*/ 2849945 w 5530077"/>
              <a:gd name="connsiteY4" fmla="*/ 5530612 h 5530612"/>
              <a:gd name="connsiteX5" fmla="*/ 2849945 w 5530077"/>
              <a:gd name="connsiteY5" fmla="*/ 4145949 h 5530612"/>
              <a:gd name="connsiteX6" fmla="*/ 2897876 w 5530077"/>
              <a:gd name="connsiteY6" fmla="*/ 4143680 h 5530612"/>
              <a:gd name="connsiteX7" fmla="*/ 4142552 w 5530077"/>
              <a:gd name="connsiteY7" fmla="*/ 2906880 h 5530612"/>
              <a:gd name="connsiteX8" fmla="*/ 0 w 5530077"/>
              <a:gd name="connsiteY8" fmla="*/ 2850214 h 5530612"/>
              <a:gd name="connsiteX9" fmla="*/ 1384663 w 5530077"/>
              <a:gd name="connsiteY9" fmla="*/ 2850214 h 5530612"/>
              <a:gd name="connsiteX10" fmla="*/ 1387524 w 5530077"/>
              <a:gd name="connsiteY10" fmla="*/ 2906880 h 5530612"/>
              <a:gd name="connsiteX11" fmla="*/ 2632200 w 5530077"/>
              <a:gd name="connsiteY11" fmla="*/ 4143680 h 5530612"/>
              <a:gd name="connsiteX12" fmla="*/ 2680128 w 5530077"/>
              <a:gd name="connsiteY12" fmla="*/ 4145949 h 5530612"/>
              <a:gd name="connsiteX13" fmla="*/ 2680128 w 5530077"/>
              <a:gd name="connsiteY13" fmla="*/ 5530612 h 5530612"/>
              <a:gd name="connsiteX14" fmla="*/ 2499362 w 5530077"/>
              <a:gd name="connsiteY14" fmla="*/ 5522053 h 5530612"/>
              <a:gd name="connsiteX15" fmla="*/ 10010 w 5530077"/>
              <a:gd name="connsiteY15" fmla="*/ 3048454 h 5530612"/>
              <a:gd name="connsiteX16" fmla="*/ 2680128 w 5530077"/>
              <a:gd name="connsiteY16" fmla="*/ 1 h 5530612"/>
              <a:gd name="connsiteX17" fmla="*/ 2680128 w 5530077"/>
              <a:gd name="connsiteY17" fmla="*/ 1384664 h 5530612"/>
              <a:gd name="connsiteX18" fmla="*/ 2632200 w 5530077"/>
              <a:gd name="connsiteY18" fmla="*/ 1386933 h 5530612"/>
              <a:gd name="connsiteX19" fmla="*/ 1387524 w 5530077"/>
              <a:gd name="connsiteY19" fmla="*/ 2623732 h 5530612"/>
              <a:gd name="connsiteX20" fmla="*/ 1384663 w 5530077"/>
              <a:gd name="connsiteY20" fmla="*/ 2680397 h 5530612"/>
              <a:gd name="connsiteX21" fmla="*/ 0 w 5530077"/>
              <a:gd name="connsiteY21" fmla="*/ 2680397 h 5530612"/>
              <a:gd name="connsiteX22" fmla="*/ 10010 w 5530077"/>
              <a:gd name="connsiteY22" fmla="*/ 2482159 h 5530612"/>
              <a:gd name="connsiteX23" fmla="*/ 2499362 w 5530077"/>
              <a:gd name="connsiteY23" fmla="*/ 8559 h 5530612"/>
              <a:gd name="connsiteX24" fmla="*/ 2849945 w 5530077"/>
              <a:gd name="connsiteY24" fmla="*/ 0 h 5530612"/>
              <a:gd name="connsiteX25" fmla="*/ 3030714 w 5530077"/>
              <a:gd name="connsiteY25" fmla="*/ 8559 h 5530612"/>
              <a:gd name="connsiteX26" fmla="*/ 5520066 w 5530077"/>
              <a:gd name="connsiteY26" fmla="*/ 2482159 h 5530612"/>
              <a:gd name="connsiteX27" fmla="*/ 5530076 w 5530077"/>
              <a:gd name="connsiteY27" fmla="*/ 2680397 h 5530612"/>
              <a:gd name="connsiteX28" fmla="*/ 4145413 w 5530077"/>
              <a:gd name="connsiteY28" fmla="*/ 2680397 h 5530612"/>
              <a:gd name="connsiteX29" fmla="*/ 4142552 w 5530077"/>
              <a:gd name="connsiteY29" fmla="*/ 2623732 h 5530612"/>
              <a:gd name="connsiteX30" fmla="*/ 2897876 w 5530077"/>
              <a:gd name="connsiteY30" fmla="*/ 1386933 h 5530612"/>
              <a:gd name="connsiteX31" fmla="*/ 2849945 w 5530077"/>
              <a:gd name="connsiteY31" fmla="*/ 1384663 h 553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530077" h="5530612">
                <a:moveTo>
                  <a:pt x="4145414" y="2850214"/>
                </a:moveTo>
                <a:lnTo>
                  <a:pt x="5530077" y="2850214"/>
                </a:lnTo>
                <a:lnTo>
                  <a:pt x="5520066" y="3048454"/>
                </a:lnTo>
                <a:cubicBezTo>
                  <a:pt x="5387113" y="4357626"/>
                  <a:pt x="4342269" y="5397218"/>
                  <a:pt x="3030714" y="5522053"/>
                </a:cubicBezTo>
                <a:lnTo>
                  <a:pt x="2849945" y="5530612"/>
                </a:lnTo>
                <a:lnTo>
                  <a:pt x="2849945" y="4145949"/>
                </a:lnTo>
                <a:lnTo>
                  <a:pt x="2897876" y="4143680"/>
                </a:lnTo>
                <a:cubicBezTo>
                  <a:pt x="3553653" y="4081262"/>
                  <a:pt x="4076076" y="3561466"/>
                  <a:pt x="4142552" y="2906880"/>
                </a:cubicBezTo>
                <a:close/>
                <a:moveTo>
                  <a:pt x="0" y="2850214"/>
                </a:moveTo>
                <a:lnTo>
                  <a:pt x="1384663" y="2850214"/>
                </a:lnTo>
                <a:lnTo>
                  <a:pt x="1387524" y="2906880"/>
                </a:lnTo>
                <a:cubicBezTo>
                  <a:pt x="1454001" y="3561466"/>
                  <a:pt x="1976423" y="4081262"/>
                  <a:pt x="2632200" y="4143680"/>
                </a:cubicBezTo>
                <a:lnTo>
                  <a:pt x="2680128" y="4145949"/>
                </a:lnTo>
                <a:lnTo>
                  <a:pt x="2680128" y="5530612"/>
                </a:lnTo>
                <a:lnTo>
                  <a:pt x="2499362" y="5522053"/>
                </a:lnTo>
                <a:cubicBezTo>
                  <a:pt x="1187807" y="5397218"/>
                  <a:pt x="142964" y="4357626"/>
                  <a:pt x="10010" y="3048454"/>
                </a:cubicBezTo>
                <a:close/>
                <a:moveTo>
                  <a:pt x="2680128" y="1"/>
                </a:moveTo>
                <a:lnTo>
                  <a:pt x="2680128" y="1384664"/>
                </a:lnTo>
                <a:lnTo>
                  <a:pt x="2632200" y="1386933"/>
                </a:lnTo>
                <a:cubicBezTo>
                  <a:pt x="1976423" y="1449350"/>
                  <a:pt x="1454001" y="1969147"/>
                  <a:pt x="1387524" y="2623732"/>
                </a:cubicBezTo>
                <a:lnTo>
                  <a:pt x="1384663" y="2680397"/>
                </a:lnTo>
                <a:lnTo>
                  <a:pt x="0" y="2680397"/>
                </a:lnTo>
                <a:lnTo>
                  <a:pt x="10010" y="2482159"/>
                </a:lnTo>
                <a:cubicBezTo>
                  <a:pt x="142964" y="1172987"/>
                  <a:pt x="1187807" y="133394"/>
                  <a:pt x="2499362" y="8559"/>
                </a:cubicBezTo>
                <a:close/>
                <a:moveTo>
                  <a:pt x="2849945" y="0"/>
                </a:moveTo>
                <a:lnTo>
                  <a:pt x="3030714" y="8559"/>
                </a:lnTo>
                <a:cubicBezTo>
                  <a:pt x="4342269" y="133394"/>
                  <a:pt x="5387113" y="1172987"/>
                  <a:pt x="5520066" y="2482159"/>
                </a:cubicBezTo>
                <a:lnTo>
                  <a:pt x="5530076" y="2680397"/>
                </a:lnTo>
                <a:lnTo>
                  <a:pt x="4145413" y="2680397"/>
                </a:lnTo>
                <a:lnTo>
                  <a:pt x="4142552" y="2623732"/>
                </a:lnTo>
                <a:cubicBezTo>
                  <a:pt x="4076076" y="1969147"/>
                  <a:pt x="3553653" y="1449350"/>
                  <a:pt x="2897876" y="1386933"/>
                </a:cubicBezTo>
                <a:lnTo>
                  <a:pt x="2849945" y="1384663"/>
                </a:ln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2C36C9C4-DF55-2DA6-B55A-DF46F17CEA5C}"/>
              </a:ext>
            </a:extLst>
          </p:cNvPr>
          <p:cNvSpPr txBox="1"/>
          <p:nvPr/>
        </p:nvSpPr>
        <p:spPr>
          <a:xfrm>
            <a:off x="971550" y="-1743497"/>
            <a:ext cx="6286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ESCAPE BOX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På Skolen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11 &amp; 12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F5BB0F98-6DA6-E5F1-7DF7-B0C2CB0C4472}"/>
              </a:ext>
            </a:extLst>
          </p:cNvPr>
          <p:cNvSpPr/>
          <p:nvPr/>
        </p:nvSpPr>
        <p:spPr>
          <a:xfrm>
            <a:off x="-410817" y="0"/>
            <a:ext cx="12602817" cy="6858000"/>
          </a:xfrm>
          <a:prstGeom prst="rect">
            <a:avLst/>
          </a:prstGeom>
          <a:solidFill>
            <a:schemeClr val="tx1">
              <a:alpha val="26111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286AB703-72E2-66A2-6A40-FE424B072FA0}"/>
              </a:ext>
            </a:extLst>
          </p:cNvPr>
          <p:cNvSpPr txBox="1"/>
          <p:nvPr/>
        </p:nvSpPr>
        <p:spPr>
          <a:xfrm>
            <a:off x="819150" y="4584416"/>
            <a:ext cx="6286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FOLKEDANS I GYMTIMEN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På Skolen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50 &amp; 7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D20FE1B9-4BDB-5080-D860-91FB967E3435}"/>
              </a:ext>
            </a:extLst>
          </p:cNvPr>
          <p:cNvSpPr txBox="1"/>
          <p:nvPr/>
        </p:nvSpPr>
        <p:spPr>
          <a:xfrm>
            <a:off x="1919659" y="7031837"/>
            <a:ext cx="78875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BLAAFARVEVÆRKET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BUSKERUDMUSEET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BUSKERUD BYGNINGSVERNSENTER</a:t>
            </a:r>
          </a:p>
          <a:p>
            <a:endParaRPr lang="nb-NO" sz="3200" dirty="0">
              <a:solidFill>
                <a:schemeClr val="bg1"/>
              </a:solidFill>
              <a:latin typeface="Broadway" pitchFamily="82" charset="77"/>
            </a:endParaRP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Vi betaler buss! </a:t>
            </a:r>
          </a:p>
        </p:txBody>
      </p:sp>
    </p:spTree>
    <p:extLst>
      <p:ext uri="{BB962C8B-B14F-4D97-AF65-F5344CB8AC3E}">
        <p14:creationId xmlns:p14="http://schemas.microsoft.com/office/powerpoint/2010/main" val="32610340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Friform 6">
            <a:extLst>
              <a:ext uri="{FF2B5EF4-FFF2-40B4-BE49-F238E27FC236}">
                <a16:creationId xmlns:a16="http://schemas.microsoft.com/office/drawing/2014/main" id="{35412904-5D44-B81A-D1B3-231CFADD1AC3}"/>
              </a:ext>
            </a:extLst>
          </p:cNvPr>
          <p:cNvSpPr/>
          <p:nvPr/>
        </p:nvSpPr>
        <p:spPr>
          <a:xfrm rot="8100000">
            <a:off x="8046135" y="-717266"/>
            <a:ext cx="8291730" cy="8292532"/>
          </a:xfrm>
          <a:custGeom>
            <a:avLst/>
            <a:gdLst>
              <a:gd name="connsiteX0" fmla="*/ 4145414 w 5530077"/>
              <a:gd name="connsiteY0" fmla="*/ 2850214 h 5530612"/>
              <a:gd name="connsiteX1" fmla="*/ 5530077 w 5530077"/>
              <a:gd name="connsiteY1" fmla="*/ 2850214 h 5530612"/>
              <a:gd name="connsiteX2" fmla="*/ 5520066 w 5530077"/>
              <a:gd name="connsiteY2" fmla="*/ 3048454 h 5530612"/>
              <a:gd name="connsiteX3" fmla="*/ 3030714 w 5530077"/>
              <a:gd name="connsiteY3" fmla="*/ 5522053 h 5530612"/>
              <a:gd name="connsiteX4" fmla="*/ 2849945 w 5530077"/>
              <a:gd name="connsiteY4" fmla="*/ 5530612 h 5530612"/>
              <a:gd name="connsiteX5" fmla="*/ 2849945 w 5530077"/>
              <a:gd name="connsiteY5" fmla="*/ 4145949 h 5530612"/>
              <a:gd name="connsiteX6" fmla="*/ 2897876 w 5530077"/>
              <a:gd name="connsiteY6" fmla="*/ 4143680 h 5530612"/>
              <a:gd name="connsiteX7" fmla="*/ 4142552 w 5530077"/>
              <a:gd name="connsiteY7" fmla="*/ 2906880 h 5530612"/>
              <a:gd name="connsiteX8" fmla="*/ 0 w 5530077"/>
              <a:gd name="connsiteY8" fmla="*/ 2850214 h 5530612"/>
              <a:gd name="connsiteX9" fmla="*/ 1384663 w 5530077"/>
              <a:gd name="connsiteY9" fmla="*/ 2850214 h 5530612"/>
              <a:gd name="connsiteX10" fmla="*/ 1387524 w 5530077"/>
              <a:gd name="connsiteY10" fmla="*/ 2906880 h 5530612"/>
              <a:gd name="connsiteX11" fmla="*/ 2632200 w 5530077"/>
              <a:gd name="connsiteY11" fmla="*/ 4143680 h 5530612"/>
              <a:gd name="connsiteX12" fmla="*/ 2680128 w 5530077"/>
              <a:gd name="connsiteY12" fmla="*/ 4145949 h 5530612"/>
              <a:gd name="connsiteX13" fmla="*/ 2680128 w 5530077"/>
              <a:gd name="connsiteY13" fmla="*/ 5530612 h 5530612"/>
              <a:gd name="connsiteX14" fmla="*/ 2499362 w 5530077"/>
              <a:gd name="connsiteY14" fmla="*/ 5522053 h 5530612"/>
              <a:gd name="connsiteX15" fmla="*/ 10010 w 5530077"/>
              <a:gd name="connsiteY15" fmla="*/ 3048454 h 5530612"/>
              <a:gd name="connsiteX16" fmla="*/ 2680128 w 5530077"/>
              <a:gd name="connsiteY16" fmla="*/ 1 h 5530612"/>
              <a:gd name="connsiteX17" fmla="*/ 2680128 w 5530077"/>
              <a:gd name="connsiteY17" fmla="*/ 1384664 h 5530612"/>
              <a:gd name="connsiteX18" fmla="*/ 2632200 w 5530077"/>
              <a:gd name="connsiteY18" fmla="*/ 1386933 h 5530612"/>
              <a:gd name="connsiteX19" fmla="*/ 1387524 w 5530077"/>
              <a:gd name="connsiteY19" fmla="*/ 2623732 h 5530612"/>
              <a:gd name="connsiteX20" fmla="*/ 1384663 w 5530077"/>
              <a:gd name="connsiteY20" fmla="*/ 2680397 h 5530612"/>
              <a:gd name="connsiteX21" fmla="*/ 0 w 5530077"/>
              <a:gd name="connsiteY21" fmla="*/ 2680397 h 5530612"/>
              <a:gd name="connsiteX22" fmla="*/ 10010 w 5530077"/>
              <a:gd name="connsiteY22" fmla="*/ 2482159 h 5530612"/>
              <a:gd name="connsiteX23" fmla="*/ 2499362 w 5530077"/>
              <a:gd name="connsiteY23" fmla="*/ 8559 h 5530612"/>
              <a:gd name="connsiteX24" fmla="*/ 2849945 w 5530077"/>
              <a:gd name="connsiteY24" fmla="*/ 0 h 5530612"/>
              <a:gd name="connsiteX25" fmla="*/ 3030714 w 5530077"/>
              <a:gd name="connsiteY25" fmla="*/ 8559 h 5530612"/>
              <a:gd name="connsiteX26" fmla="*/ 5520066 w 5530077"/>
              <a:gd name="connsiteY26" fmla="*/ 2482159 h 5530612"/>
              <a:gd name="connsiteX27" fmla="*/ 5530076 w 5530077"/>
              <a:gd name="connsiteY27" fmla="*/ 2680397 h 5530612"/>
              <a:gd name="connsiteX28" fmla="*/ 4145413 w 5530077"/>
              <a:gd name="connsiteY28" fmla="*/ 2680397 h 5530612"/>
              <a:gd name="connsiteX29" fmla="*/ 4142552 w 5530077"/>
              <a:gd name="connsiteY29" fmla="*/ 2623732 h 5530612"/>
              <a:gd name="connsiteX30" fmla="*/ 2897876 w 5530077"/>
              <a:gd name="connsiteY30" fmla="*/ 1386933 h 5530612"/>
              <a:gd name="connsiteX31" fmla="*/ 2849945 w 5530077"/>
              <a:gd name="connsiteY31" fmla="*/ 1384663 h 553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530077" h="5530612">
                <a:moveTo>
                  <a:pt x="4145414" y="2850214"/>
                </a:moveTo>
                <a:lnTo>
                  <a:pt x="5530077" y="2850214"/>
                </a:lnTo>
                <a:lnTo>
                  <a:pt x="5520066" y="3048454"/>
                </a:lnTo>
                <a:cubicBezTo>
                  <a:pt x="5387113" y="4357626"/>
                  <a:pt x="4342269" y="5397218"/>
                  <a:pt x="3030714" y="5522053"/>
                </a:cubicBezTo>
                <a:lnTo>
                  <a:pt x="2849945" y="5530612"/>
                </a:lnTo>
                <a:lnTo>
                  <a:pt x="2849945" y="4145949"/>
                </a:lnTo>
                <a:lnTo>
                  <a:pt x="2897876" y="4143680"/>
                </a:lnTo>
                <a:cubicBezTo>
                  <a:pt x="3553653" y="4081262"/>
                  <a:pt x="4076076" y="3561466"/>
                  <a:pt x="4142552" y="2906880"/>
                </a:cubicBezTo>
                <a:close/>
                <a:moveTo>
                  <a:pt x="0" y="2850214"/>
                </a:moveTo>
                <a:lnTo>
                  <a:pt x="1384663" y="2850214"/>
                </a:lnTo>
                <a:lnTo>
                  <a:pt x="1387524" y="2906880"/>
                </a:lnTo>
                <a:cubicBezTo>
                  <a:pt x="1454001" y="3561466"/>
                  <a:pt x="1976423" y="4081262"/>
                  <a:pt x="2632200" y="4143680"/>
                </a:cubicBezTo>
                <a:lnTo>
                  <a:pt x="2680128" y="4145949"/>
                </a:lnTo>
                <a:lnTo>
                  <a:pt x="2680128" y="5530612"/>
                </a:lnTo>
                <a:lnTo>
                  <a:pt x="2499362" y="5522053"/>
                </a:lnTo>
                <a:cubicBezTo>
                  <a:pt x="1187807" y="5397218"/>
                  <a:pt x="142964" y="4357626"/>
                  <a:pt x="10010" y="3048454"/>
                </a:cubicBezTo>
                <a:close/>
                <a:moveTo>
                  <a:pt x="2680128" y="1"/>
                </a:moveTo>
                <a:lnTo>
                  <a:pt x="2680128" y="1384664"/>
                </a:lnTo>
                <a:lnTo>
                  <a:pt x="2632200" y="1386933"/>
                </a:lnTo>
                <a:cubicBezTo>
                  <a:pt x="1976423" y="1449350"/>
                  <a:pt x="1454001" y="1969147"/>
                  <a:pt x="1387524" y="2623732"/>
                </a:cubicBezTo>
                <a:lnTo>
                  <a:pt x="1384663" y="2680397"/>
                </a:lnTo>
                <a:lnTo>
                  <a:pt x="0" y="2680397"/>
                </a:lnTo>
                <a:lnTo>
                  <a:pt x="10010" y="2482159"/>
                </a:lnTo>
                <a:cubicBezTo>
                  <a:pt x="142964" y="1172987"/>
                  <a:pt x="1187807" y="133394"/>
                  <a:pt x="2499362" y="8559"/>
                </a:cubicBezTo>
                <a:close/>
                <a:moveTo>
                  <a:pt x="2849945" y="0"/>
                </a:moveTo>
                <a:lnTo>
                  <a:pt x="3030714" y="8559"/>
                </a:lnTo>
                <a:cubicBezTo>
                  <a:pt x="4342269" y="133394"/>
                  <a:pt x="5387113" y="1172987"/>
                  <a:pt x="5520066" y="2482159"/>
                </a:cubicBezTo>
                <a:lnTo>
                  <a:pt x="5530076" y="2680397"/>
                </a:lnTo>
                <a:lnTo>
                  <a:pt x="4145413" y="2680397"/>
                </a:lnTo>
                <a:lnTo>
                  <a:pt x="4142552" y="2623732"/>
                </a:lnTo>
                <a:cubicBezTo>
                  <a:pt x="4076076" y="1969147"/>
                  <a:pt x="3553653" y="1449350"/>
                  <a:pt x="2897876" y="1386933"/>
                </a:cubicBezTo>
                <a:lnTo>
                  <a:pt x="2849945" y="1384663"/>
                </a:ln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2E6F09AC-6FCF-B418-B6F2-B20C1028D003}"/>
              </a:ext>
            </a:extLst>
          </p:cNvPr>
          <p:cNvSpPr/>
          <p:nvPr/>
        </p:nvSpPr>
        <p:spPr>
          <a:xfrm>
            <a:off x="-178904" y="0"/>
            <a:ext cx="12622695" cy="6997148"/>
          </a:xfrm>
          <a:prstGeom prst="rect">
            <a:avLst/>
          </a:prstGeom>
          <a:solidFill>
            <a:schemeClr val="tx1">
              <a:alpha val="26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1BC295CC-F703-A644-B50A-0D792B00B066}"/>
              </a:ext>
            </a:extLst>
          </p:cNvPr>
          <p:cNvSpPr txBox="1"/>
          <p:nvPr/>
        </p:nvSpPr>
        <p:spPr>
          <a:xfrm>
            <a:off x="1919659" y="2385391"/>
            <a:ext cx="78875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BLAAFARVEVÆRKET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BUSKERUDMUSEET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BUSKERUD BYGNINGSVERNSENTER</a:t>
            </a:r>
          </a:p>
          <a:p>
            <a:endParaRPr lang="nb-NO" sz="3200" dirty="0">
              <a:solidFill>
                <a:schemeClr val="bg1"/>
              </a:solidFill>
              <a:latin typeface="Broadway" pitchFamily="82" charset="77"/>
            </a:endParaRP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Vi betaler buss! 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EEEAD519-C7A4-43FC-B35F-241D43A627F0}"/>
              </a:ext>
            </a:extLst>
          </p:cNvPr>
          <p:cNvSpPr txBox="1"/>
          <p:nvPr/>
        </p:nvSpPr>
        <p:spPr>
          <a:xfrm>
            <a:off x="819150" y="-1857157"/>
            <a:ext cx="6286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FOLKEDANS I GYMTIMEN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På Skolen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50 &amp; 7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04B283E8-2966-8233-542D-177FDEABF9D6}"/>
              </a:ext>
            </a:extLst>
          </p:cNvPr>
          <p:cNvSpPr txBox="1"/>
          <p:nvPr/>
        </p:nvSpPr>
        <p:spPr>
          <a:xfrm>
            <a:off x="750365" y="6858000"/>
            <a:ext cx="108015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0" dirty="0">
                <a:solidFill>
                  <a:schemeClr val="bg1"/>
                </a:solidFill>
                <a:latin typeface="Broadway" pitchFamily="82" charset="77"/>
              </a:rPr>
              <a:t>SCENEKUNST</a:t>
            </a:r>
          </a:p>
        </p:txBody>
      </p:sp>
    </p:spTree>
    <p:extLst>
      <p:ext uri="{BB962C8B-B14F-4D97-AF65-F5344CB8AC3E}">
        <p14:creationId xmlns:p14="http://schemas.microsoft.com/office/powerpoint/2010/main" val="17009368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Friform 6">
            <a:extLst>
              <a:ext uri="{FF2B5EF4-FFF2-40B4-BE49-F238E27FC236}">
                <a16:creationId xmlns:a16="http://schemas.microsoft.com/office/drawing/2014/main" id="{5438421A-C482-7E33-0BAF-0E7EF00F185E}"/>
              </a:ext>
            </a:extLst>
          </p:cNvPr>
          <p:cNvSpPr/>
          <p:nvPr/>
        </p:nvSpPr>
        <p:spPr>
          <a:xfrm rot="13500000">
            <a:off x="8046135" y="-717266"/>
            <a:ext cx="8291730" cy="8292532"/>
          </a:xfrm>
          <a:custGeom>
            <a:avLst/>
            <a:gdLst>
              <a:gd name="connsiteX0" fmla="*/ 4145414 w 5530077"/>
              <a:gd name="connsiteY0" fmla="*/ 2850214 h 5530612"/>
              <a:gd name="connsiteX1" fmla="*/ 5530077 w 5530077"/>
              <a:gd name="connsiteY1" fmla="*/ 2850214 h 5530612"/>
              <a:gd name="connsiteX2" fmla="*/ 5520066 w 5530077"/>
              <a:gd name="connsiteY2" fmla="*/ 3048454 h 5530612"/>
              <a:gd name="connsiteX3" fmla="*/ 3030714 w 5530077"/>
              <a:gd name="connsiteY3" fmla="*/ 5522053 h 5530612"/>
              <a:gd name="connsiteX4" fmla="*/ 2849945 w 5530077"/>
              <a:gd name="connsiteY4" fmla="*/ 5530612 h 5530612"/>
              <a:gd name="connsiteX5" fmla="*/ 2849945 w 5530077"/>
              <a:gd name="connsiteY5" fmla="*/ 4145949 h 5530612"/>
              <a:gd name="connsiteX6" fmla="*/ 2897876 w 5530077"/>
              <a:gd name="connsiteY6" fmla="*/ 4143680 h 5530612"/>
              <a:gd name="connsiteX7" fmla="*/ 4142552 w 5530077"/>
              <a:gd name="connsiteY7" fmla="*/ 2906880 h 5530612"/>
              <a:gd name="connsiteX8" fmla="*/ 0 w 5530077"/>
              <a:gd name="connsiteY8" fmla="*/ 2850214 h 5530612"/>
              <a:gd name="connsiteX9" fmla="*/ 1384663 w 5530077"/>
              <a:gd name="connsiteY9" fmla="*/ 2850214 h 5530612"/>
              <a:gd name="connsiteX10" fmla="*/ 1387524 w 5530077"/>
              <a:gd name="connsiteY10" fmla="*/ 2906880 h 5530612"/>
              <a:gd name="connsiteX11" fmla="*/ 2632200 w 5530077"/>
              <a:gd name="connsiteY11" fmla="*/ 4143680 h 5530612"/>
              <a:gd name="connsiteX12" fmla="*/ 2680128 w 5530077"/>
              <a:gd name="connsiteY12" fmla="*/ 4145949 h 5530612"/>
              <a:gd name="connsiteX13" fmla="*/ 2680128 w 5530077"/>
              <a:gd name="connsiteY13" fmla="*/ 5530612 h 5530612"/>
              <a:gd name="connsiteX14" fmla="*/ 2499362 w 5530077"/>
              <a:gd name="connsiteY14" fmla="*/ 5522053 h 5530612"/>
              <a:gd name="connsiteX15" fmla="*/ 10010 w 5530077"/>
              <a:gd name="connsiteY15" fmla="*/ 3048454 h 5530612"/>
              <a:gd name="connsiteX16" fmla="*/ 2680128 w 5530077"/>
              <a:gd name="connsiteY16" fmla="*/ 1 h 5530612"/>
              <a:gd name="connsiteX17" fmla="*/ 2680128 w 5530077"/>
              <a:gd name="connsiteY17" fmla="*/ 1384664 h 5530612"/>
              <a:gd name="connsiteX18" fmla="*/ 2632200 w 5530077"/>
              <a:gd name="connsiteY18" fmla="*/ 1386933 h 5530612"/>
              <a:gd name="connsiteX19" fmla="*/ 1387524 w 5530077"/>
              <a:gd name="connsiteY19" fmla="*/ 2623732 h 5530612"/>
              <a:gd name="connsiteX20" fmla="*/ 1384663 w 5530077"/>
              <a:gd name="connsiteY20" fmla="*/ 2680397 h 5530612"/>
              <a:gd name="connsiteX21" fmla="*/ 0 w 5530077"/>
              <a:gd name="connsiteY21" fmla="*/ 2680397 h 5530612"/>
              <a:gd name="connsiteX22" fmla="*/ 10010 w 5530077"/>
              <a:gd name="connsiteY22" fmla="*/ 2482159 h 5530612"/>
              <a:gd name="connsiteX23" fmla="*/ 2499362 w 5530077"/>
              <a:gd name="connsiteY23" fmla="*/ 8559 h 5530612"/>
              <a:gd name="connsiteX24" fmla="*/ 2849945 w 5530077"/>
              <a:gd name="connsiteY24" fmla="*/ 0 h 5530612"/>
              <a:gd name="connsiteX25" fmla="*/ 3030714 w 5530077"/>
              <a:gd name="connsiteY25" fmla="*/ 8559 h 5530612"/>
              <a:gd name="connsiteX26" fmla="*/ 5520066 w 5530077"/>
              <a:gd name="connsiteY26" fmla="*/ 2482159 h 5530612"/>
              <a:gd name="connsiteX27" fmla="*/ 5530076 w 5530077"/>
              <a:gd name="connsiteY27" fmla="*/ 2680397 h 5530612"/>
              <a:gd name="connsiteX28" fmla="*/ 4145413 w 5530077"/>
              <a:gd name="connsiteY28" fmla="*/ 2680397 h 5530612"/>
              <a:gd name="connsiteX29" fmla="*/ 4142552 w 5530077"/>
              <a:gd name="connsiteY29" fmla="*/ 2623732 h 5530612"/>
              <a:gd name="connsiteX30" fmla="*/ 2897876 w 5530077"/>
              <a:gd name="connsiteY30" fmla="*/ 1386933 h 5530612"/>
              <a:gd name="connsiteX31" fmla="*/ 2849945 w 5530077"/>
              <a:gd name="connsiteY31" fmla="*/ 1384663 h 553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530077" h="5530612">
                <a:moveTo>
                  <a:pt x="4145414" y="2850214"/>
                </a:moveTo>
                <a:lnTo>
                  <a:pt x="5530077" y="2850214"/>
                </a:lnTo>
                <a:lnTo>
                  <a:pt x="5520066" y="3048454"/>
                </a:lnTo>
                <a:cubicBezTo>
                  <a:pt x="5387113" y="4357626"/>
                  <a:pt x="4342269" y="5397218"/>
                  <a:pt x="3030714" y="5522053"/>
                </a:cubicBezTo>
                <a:lnTo>
                  <a:pt x="2849945" y="5530612"/>
                </a:lnTo>
                <a:lnTo>
                  <a:pt x="2849945" y="4145949"/>
                </a:lnTo>
                <a:lnTo>
                  <a:pt x="2897876" y="4143680"/>
                </a:lnTo>
                <a:cubicBezTo>
                  <a:pt x="3553653" y="4081262"/>
                  <a:pt x="4076076" y="3561466"/>
                  <a:pt x="4142552" y="2906880"/>
                </a:cubicBezTo>
                <a:close/>
                <a:moveTo>
                  <a:pt x="0" y="2850214"/>
                </a:moveTo>
                <a:lnTo>
                  <a:pt x="1384663" y="2850214"/>
                </a:lnTo>
                <a:lnTo>
                  <a:pt x="1387524" y="2906880"/>
                </a:lnTo>
                <a:cubicBezTo>
                  <a:pt x="1454001" y="3561466"/>
                  <a:pt x="1976423" y="4081262"/>
                  <a:pt x="2632200" y="4143680"/>
                </a:cubicBezTo>
                <a:lnTo>
                  <a:pt x="2680128" y="4145949"/>
                </a:lnTo>
                <a:lnTo>
                  <a:pt x="2680128" y="5530612"/>
                </a:lnTo>
                <a:lnTo>
                  <a:pt x="2499362" y="5522053"/>
                </a:lnTo>
                <a:cubicBezTo>
                  <a:pt x="1187807" y="5397218"/>
                  <a:pt x="142964" y="4357626"/>
                  <a:pt x="10010" y="3048454"/>
                </a:cubicBezTo>
                <a:close/>
                <a:moveTo>
                  <a:pt x="2680128" y="1"/>
                </a:moveTo>
                <a:lnTo>
                  <a:pt x="2680128" y="1384664"/>
                </a:lnTo>
                <a:lnTo>
                  <a:pt x="2632200" y="1386933"/>
                </a:lnTo>
                <a:cubicBezTo>
                  <a:pt x="1976423" y="1449350"/>
                  <a:pt x="1454001" y="1969147"/>
                  <a:pt x="1387524" y="2623732"/>
                </a:cubicBezTo>
                <a:lnTo>
                  <a:pt x="1384663" y="2680397"/>
                </a:lnTo>
                <a:lnTo>
                  <a:pt x="0" y="2680397"/>
                </a:lnTo>
                <a:lnTo>
                  <a:pt x="10010" y="2482159"/>
                </a:lnTo>
                <a:cubicBezTo>
                  <a:pt x="142964" y="1172987"/>
                  <a:pt x="1187807" y="133394"/>
                  <a:pt x="2499362" y="8559"/>
                </a:cubicBezTo>
                <a:close/>
                <a:moveTo>
                  <a:pt x="2849945" y="0"/>
                </a:moveTo>
                <a:lnTo>
                  <a:pt x="3030714" y="8559"/>
                </a:lnTo>
                <a:cubicBezTo>
                  <a:pt x="4342269" y="133394"/>
                  <a:pt x="5387113" y="1172987"/>
                  <a:pt x="5520066" y="2482159"/>
                </a:cubicBezTo>
                <a:lnTo>
                  <a:pt x="5530076" y="2680397"/>
                </a:lnTo>
                <a:lnTo>
                  <a:pt x="4145413" y="2680397"/>
                </a:lnTo>
                <a:lnTo>
                  <a:pt x="4142552" y="2623732"/>
                </a:lnTo>
                <a:cubicBezTo>
                  <a:pt x="4076076" y="1969147"/>
                  <a:pt x="3553653" y="1449350"/>
                  <a:pt x="2897876" y="1386933"/>
                </a:cubicBezTo>
                <a:lnTo>
                  <a:pt x="2849945" y="1384663"/>
                </a:ln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857B67E4-86B8-D685-5EEF-0FA9AE047AB8}"/>
              </a:ext>
            </a:extLst>
          </p:cNvPr>
          <p:cNvSpPr txBox="1"/>
          <p:nvPr/>
        </p:nvSpPr>
        <p:spPr>
          <a:xfrm>
            <a:off x="750365" y="3726139"/>
            <a:ext cx="108015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0" dirty="0">
                <a:solidFill>
                  <a:schemeClr val="bg1"/>
                </a:solidFill>
                <a:latin typeface="Broadway" pitchFamily="82" charset="77"/>
              </a:rPr>
              <a:t>SCENEKUNST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0C336E67-3DE6-0FA5-4FA8-7FBA2386E405}"/>
              </a:ext>
            </a:extLst>
          </p:cNvPr>
          <p:cNvSpPr txBox="1"/>
          <p:nvPr/>
        </p:nvSpPr>
        <p:spPr>
          <a:xfrm>
            <a:off x="1919659" y="-3046988"/>
            <a:ext cx="78875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BLAAFARVEVÆRKET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BUSKERUDMUSEET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BUSKERUD BYGNINGSVERNSENTER</a:t>
            </a:r>
          </a:p>
          <a:p>
            <a:endParaRPr lang="nb-NO" sz="3200" dirty="0">
              <a:solidFill>
                <a:schemeClr val="bg1"/>
              </a:solidFill>
              <a:latin typeface="Broadway" pitchFamily="82" charset="77"/>
            </a:endParaRP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Vi betaler buss! 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8DD21B82-C6BD-EA2A-FE2D-7351BC525B32}"/>
              </a:ext>
            </a:extLst>
          </p:cNvPr>
          <p:cNvSpPr txBox="1"/>
          <p:nvPr/>
        </p:nvSpPr>
        <p:spPr>
          <a:xfrm>
            <a:off x="819150" y="6858000"/>
            <a:ext cx="6286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LITT REDD, BARE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Vises på skolen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49</a:t>
            </a:r>
          </a:p>
        </p:txBody>
      </p:sp>
    </p:spTree>
    <p:extLst>
      <p:ext uri="{BB962C8B-B14F-4D97-AF65-F5344CB8AC3E}">
        <p14:creationId xmlns:p14="http://schemas.microsoft.com/office/powerpoint/2010/main" val="39622630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Sylinder 7">
            <a:extLst>
              <a:ext uri="{FF2B5EF4-FFF2-40B4-BE49-F238E27FC236}">
                <a16:creationId xmlns:a16="http://schemas.microsoft.com/office/drawing/2014/main" id="{2648C3C2-3004-84F2-5949-F16E4A2A3039}"/>
              </a:ext>
            </a:extLst>
          </p:cNvPr>
          <p:cNvSpPr txBox="1"/>
          <p:nvPr/>
        </p:nvSpPr>
        <p:spPr>
          <a:xfrm>
            <a:off x="819150" y="4584416"/>
            <a:ext cx="6286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LITT REDD, BARE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Vises på skolen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49</a:t>
            </a:r>
          </a:p>
        </p:txBody>
      </p:sp>
      <p:sp useBgFill="1">
        <p:nvSpPr>
          <p:cNvPr id="9" name="Friform 8">
            <a:extLst>
              <a:ext uri="{FF2B5EF4-FFF2-40B4-BE49-F238E27FC236}">
                <a16:creationId xmlns:a16="http://schemas.microsoft.com/office/drawing/2014/main" id="{06025566-C05C-3F60-9E9C-991F92CE9B0D}"/>
              </a:ext>
            </a:extLst>
          </p:cNvPr>
          <p:cNvSpPr/>
          <p:nvPr/>
        </p:nvSpPr>
        <p:spPr>
          <a:xfrm rot="2700000">
            <a:off x="8046135" y="-717266"/>
            <a:ext cx="8291730" cy="8292532"/>
          </a:xfrm>
          <a:custGeom>
            <a:avLst/>
            <a:gdLst>
              <a:gd name="connsiteX0" fmla="*/ 4145414 w 5530077"/>
              <a:gd name="connsiteY0" fmla="*/ 2850214 h 5530612"/>
              <a:gd name="connsiteX1" fmla="*/ 5530077 w 5530077"/>
              <a:gd name="connsiteY1" fmla="*/ 2850214 h 5530612"/>
              <a:gd name="connsiteX2" fmla="*/ 5520066 w 5530077"/>
              <a:gd name="connsiteY2" fmla="*/ 3048454 h 5530612"/>
              <a:gd name="connsiteX3" fmla="*/ 3030714 w 5530077"/>
              <a:gd name="connsiteY3" fmla="*/ 5522053 h 5530612"/>
              <a:gd name="connsiteX4" fmla="*/ 2849945 w 5530077"/>
              <a:gd name="connsiteY4" fmla="*/ 5530612 h 5530612"/>
              <a:gd name="connsiteX5" fmla="*/ 2849945 w 5530077"/>
              <a:gd name="connsiteY5" fmla="*/ 4145949 h 5530612"/>
              <a:gd name="connsiteX6" fmla="*/ 2897876 w 5530077"/>
              <a:gd name="connsiteY6" fmla="*/ 4143680 h 5530612"/>
              <a:gd name="connsiteX7" fmla="*/ 4142552 w 5530077"/>
              <a:gd name="connsiteY7" fmla="*/ 2906880 h 5530612"/>
              <a:gd name="connsiteX8" fmla="*/ 0 w 5530077"/>
              <a:gd name="connsiteY8" fmla="*/ 2850214 h 5530612"/>
              <a:gd name="connsiteX9" fmla="*/ 1384663 w 5530077"/>
              <a:gd name="connsiteY9" fmla="*/ 2850214 h 5530612"/>
              <a:gd name="connsiteX10" fmla="*/ 1387524 w 5530077"/>
              <a:gd name="connsiteY10" fmla="*/ 2906880 h 5530612"/>
              <a:gd name="connsiteX11" fmla="*/ 2632200 w 5530077"/>
              <a:gd name="connsiteY11" fmla="*/ 4143680 h 5530612"/>
              <a:gd name="connsiteX12" fmla="*/ 2680128 w 5530077"/>
              <a:gd name="connsiteY12" fmla="*/ 4145949 h 5530612"/>
              <a:gd name="connsiteX13" fmla="*/ 2680128 w 5530077"/>
              <a:gd name="connsiteY13" fmla="*/ 5530612 h 5530612"/>
              <a:gd name="connsiteX14" fmla="*/ 2499362 w 5530077"/>
              <a:gd name="connsiteY14" fmla="*/ 5522053 h 5530612"/>
              <a:gd name="connsiteX15" fmla="*/ 10010 w 5530077"/>
              <a:gd name="connsiteY15" fmla="*/ 3048454 h 5530612"/>
              <a:gd name="connsiteX16" fmla="*/ 2680128 w 5530077"/>
              <a:gd name="connsiteY16" fmla="*/ 1 h 5530612"/>
              <a:gd name="connsiteX17" fmla="*/ 2680128 w 5530077"/>
              <a:gd name="connsiteY17" fmla="*/ 1384664 h 5530612"/>
              <a:gd name="connsiteX18" fmla="*/ 2632200 w 5530077"/>
              <a:gd name="connsiteY18" fmla="*/ 1386933 h 5530612"/>
              <a:gd name="connsiteX19" fmla="*/ 1387524 w 5530077"/>
              <a:gd name="connsiteY19" fmla="*/ 2623732 h 5530612"/>
              <a:gd name="connsiteX20" fmla="*/ 1384663 w 5530077"/>
              <a:gd name="connsiteY20" fmla="*/ 2680397 h 5530612"/>
              <a:gd name="connsiteX21" fmla="*/ 0 w 5530077"/>
              <a:gd name="connsiteY21" fmla="*/ 2680397 h 5530612"/>
              <a:gd name="connsiteX22" fmla="*/ 10010 w 5530077"/>
              <a:gd name="connsiteY22" fmla="*/ 2482159 h 5530612"/>
              <a:gd name="connsiteX23" fmla="*/ 2499362 w 5530077"/>
              <a:gd name="connsiteY23" fmla="*/ 8559 h 5530612"/>
              <a:gd name="connsiteX24" fmla="*/ 2849945 w 5530077"/>
              <a:gd name="connsiteY24" fmla="*/ 0 h 5530612"/>
              <a:gd name="connsiteX25" fmla="*/ 3030714 w 5530077"/>
              <a:gd name="connsiteY25" fmla="*/ 8559 h 5530612"/>
              <a:gd name="connsiteX26" fmla="*/ 5520066 w 5530077"/>
              <a:gd name="connsiteY26" fmla="*/ 2482159 h 5530612"/>
              <a:gd name="connsiteX27" fmla="*/ 5530076 w 5530077"/>
              <a:gd name="connsiteY27" fmla="*/ 2680397 h 5530612"/>
              <a:gd name="connsiteX28" fmla="*/ 4145413 w 5530077"/>
              <a:gd name="connsiteY28" fmla="*/ 2680397 h 5530612"/>
              <a:gd name="connsiteX29" fmla="*/ 4142552 w 5530077"/>
              <a:gd name="connsiteY29" fmla="*/ 2623732 h 5530612"/>
              <a:gd name="connsiteX30" fmla="*/ 2897876 w 5530077"/>
              <a:gd name="connsiteY30" fmla="*/ 1386933 h 5530612"/>
              <a:gd name="connsiteX31" fmla="*/ 2849945 w 5530077"/>
              <a:gd name="connsiteY31" fmla="*/ 1384663 h 553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530077" h="5530612">
                <a:moveTo>
                  <a:pt x="4145414" y="2850214"/>
                </a:moveTo>
                <a:lnTo>
                  <a:pt x="5530077" y="2850214"/>
                </a:lnTo>
                <a:lnTo>
                  <a:pt x="5520066" y="3048454"/>
                </a:lnTo>
                <a:cubicBezTo>
                  <a:pt x="5387113" y="4357626"/>
                  <a:pt x="4342269" y="5397218"/>
                  <a:pt x="3030714" y="5522053"/>
                </a:cubicBezTo>
                <a:lnTo>
                  <a:pt x="2849945" y="5530612"/>
                </a:lnTo>
                <a:lnTo>
                  <a:pt x="2849945" y="4145949"/>
                </a:lnTo>
                <a:lnTo>
                  <a:pt x="2897876" y="4143680"/>
                </a:lnTo>
                <a:cubicBezTo>
                  <a:pt x="3553653" y="4081262"/>
                  <a:pt x="4076076" y="3561466"/>
                  <a:pt x="4142552" y="2906880"/>
                </a:cubicBezTo>
                <a:close/>
                <a:moveTo>
                  <a:pt x="0" y="2850214"/>
                </a:moveTo>
                <a:lnTo>
                  <a:pt x="1384663" y="2850214"/>
                </a:lnTo>
                <a:lnTo>
                  <a:pt x="1387524" y="2906880"/>
                </a:lnTo>
                <a:cubicBezTo>
                  <a:pt x="1454001" y="3561466"/>
                  <a:pt x="1976423" y="4081262"/>
                  <a:pt x="2632200" y="4143680"/>
                </a:cubicBezTo>
                <a:lnTo>
                  <a:pt x="2680128" y="4145949"/>
                </a:lnTo>
                <a:lnTo>
                  <a:pt x="2680128" y="5530612"/>
                </a:lnTo>
                <a:lnTo>
                  <a:pt x="2499362" y="5522053"/>
                </a:lnTo>
                <a:cubicBezTo>
                  <a:pt x="1187807" y="5397218"/>
                  <a:pt x="142964" y="4357626"/>
                  <a:pt x="10010" y="3048454"/>
                </a:cubicBezTo>
                <a:close/>
                <a:moveTo>
                  <a:pt x="2680128" y="1"/>
                </a:moveTo>
                <a:lnTo>
                  <a:pt x="2680128" y="1384664"/>
                </a:lnTo>
                <a:lnTo>
                  <a:pt x="2632200" y="1386933"/>
                </a:lnTo>
                <a:cubicBezTo>
                  <a:pt x="1976423" y="1449350"/>
                  <a:pt x="1454001" y="1969147"/>
                  <a:pt x="1387524" y="2623732"/>
                </a:cubicBezTo>
                <a:lnTo>
                  <a:pt x="1384663" y="2680397"/>
                </a:lnTo>
                <a:lnTo>
                  <a:pt x="0" y="2680397"/>
                </a:lnTo>
                <a:lnTo>
                  <a:pt x="10010" y="2482159"/>
                </a:lnTo>
                <a:cubicBezTo>
                  <a:pt x="142964" y="1172987"/>
                  <a:pt x="1187807" y="133394"/>
                  <a:pt x="2499362" y="8559"/>
                </a:cubicBezTo>
                <a:close/>
                <a:moveTo>
                  <a:pt x="2849945" y="0"/>
                </a:moveTo>
                <a:lnTo>
                  <a:pt x="3030714" y="8559"/>
                </a:lnTo>
                <a:cubicBezTo>
                  <a:pt x="4342269" y="133394"/>
                  <a:pt x="5387113" y="1172987"/>
                  <a:pt x="5520066" y="2482159"/>
                </a:cubicBezTo>
                <a:lnTo>
                  <a:pt x="5530076" y="2680397"/>
                </a:lnTo>
                <a:lnTo>
                  <a:pt x="4145413" y="2680397"/>
                </a:lnTo>
                <a:lnTo>
                  <a:pt x="4142552" y="2623732"/>
                </a:lnTo>
                <a:cubicBezTo>
                  <a:pt x="4076076" y="1969147"/>
                  <a:pt x="3553653" y="1449350"/>
                  <a:pt x="2897876" y="1386933"/>
                </a:cubicBezTo>
                <a:lnTo>
                  <a:pt x="2849945" y="1384663"/>
                </a:ln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C11FAAF8-8676-ED34-CDEE-D91D0E7EEED7}"/>
              </a:ext>
            </a:extLst>
          </p:cNvPr>
          <p:cNvSpPr txBox="1"/>
          <p:nvPr/>
        </p:nvSpPr>
        <p:spPr>
          <a:xfrm>
            <a:off x="750365" y="-1938992"/>
            <a:ext cx="108015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0" dirty="0">
                <a:solidFill>
                  <a:schemeClr val="bg1"/>
                </a:solidFill>
                <a:latin typeface="Broadway" pitchFamily="82" charset="77"/>
              </a:rPr>
              <a:t>SCENEKUNST</a:t>
            </a: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6184EC10-4049-570A-4106-E3A5DF3D752F}"/>
              </a:ext>
            </a:extLst>
          </p:cNvPr>
          <p:cNvSpPr txBox="1"/>
          <p:nvPr/>
        </p:nvSpPr>
        <p:spPr>
          <a:xfrm>
            <a:off x="819150" y="6938419"/>
            <a:ext cx="6286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MUHAMMAD ALI OG JEG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Vises på skolen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42</a:t>
            </a:r>
          </a:p>
        </p:txBody>
      </p:sp>
    </p:spTree>
    <p:extLst>
      <p:ext uri="{BB962C8B-B14F-4D97-AF65-F5344CB8AC3E}">
        <p14:creationId xmlns:p14="http://schemas.microsoft.com/office/powerpoint/2010/main" val="37899090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>
            <a:extLst>
              <a:ext uri="{FF2B5EF4-FFF2-40B4-BE49-F238E27FC236}">
                <a16:creationId xmlns:a16="http://schemas.microsoft.com/office/drawing/2014/main" id="{B7937A7F-4B8A-A55C-EE41-6F0E79B601C3}"/>
              </a:ext>
            </a:extLst>
          </p:cNvPr>
          <p:cNvSpPr txBox="1"/>
          <p:nvPr/>
        </p:nvSpPr>
        <p:spPr>
          <a:xfrm>
            <a:off x="819150" y="4584416"/>
            <a:ext cx="6286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MUHAMMAD ALI OG JEG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Vises på skolen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42</a:t>
            </a:r>
          </a:p>
        </p:txBody>
      </p:sp>
      <p:sp useBgFill="1">
        <p:nvSpPr>
          <p:cNvPr id="7" name="Friform 6">
            <a:extLst>
              <a:ext uri="{FF2B5EF4-FFF2-40B4-BE49-F238E27FC236}">
                <a16:creationId xmlns:a16="http://schemas.microsoft.com/office/drawing/2014/main" id="{C4FBC04A-2AC4-887A-476C-CC9D7D2A1EF9}"/>
              </a:ext>
            </a:extLst>
          </p:cNvPr>
          <p:cNvSpPr/>
          <p:nvPr/>
        </p:nvSpPr>
        <p:spPr>
          <a:xfrm rot="18900000">
            <a:off x="8046135" y="-717266"/>
            <a:ext cx="8291730" cy="8292532"/>
          </a:xfrm>
          <a:custGeom>
            <a:avLst/>
            <a:gdLst>
              <a:gd name="connsiteX0" fmla="*/ 4145414 w 5530077"/>
              <a:gd name="connsiteY0" fmla="*/ 2850214 h 5530612"/>
              <a:gd name="connsiteX1" fmla="*/ 5530077 w 5530077"/>
              <a:gd name="connsiteY1" fmla="*/ 2850214 h 5530612"/>
              <a:gd name="connsiteX2" fmla="*/ 5520066 w 5530077"/>
              <a:gd name="connsiteY2" fmla="*/ 3048454 h 5530612"/>
              <a:gd name="connsiteX3" fmla="*/ 3030714 w 5530077"/>
              <a:gd name="connsiteY3" fmla="*/ 5522053 h 5530612"/>
              <a:gd name="connsiteX4" fmla="*/ 2849945 w 5530077"/>
              <a:gd name="connsiteY4" fmla="*/ 5530612 h 5530612"/>
              <a:gd name="connsiteX5" fmla="*/ 2849945 w 5530077"/>
              <a:gd name="connsiteY5" fmla="*/ 4145949 h 5530612"/>
              <a:gd name="connsiteX6" fmla="*/ 2897876 w 5530077"/>
              <a:gd name="connsiteY6" fmla="*/ 4143680 h 5530612"/>
              <a:gd name="connsiteX7" fmla="*/ 4142552 w 5530077"/>
              <a:gd name="connsiteY7" fmla="*/ 2906880 h 5530612"/>
              <a:gd name="connsiteX8" fmla="*/ 0 w 5530077"/>
              <a:gd name="connsiteY8" fmla="*/ 2850214 h 5530612"/>
              <a:gd name="connsiteX9" fmla="*/ 1384663 w 5530077"/>
              <a:gd name="connsiteY9" fmla="*/ 2850214 h 5530612"/>
              <a:gd name="connsiteX10" fmla="*/ 1387524 w 5530077"/>
              <a:gd name="connsiteY10" fmla="*/ 2906880 h 5530612"/>
              <a:gd name="connsiteX11" fmla="*/ 2632200 w 5530077"/>
              <a:gd name="connsiteY11" fmla="*/ 4143680 h 5530612"/>
              <a:gd name="connsiteX12" fmla="*/ 2680128 w 5530077"/>
              <a:gd name="connsiteY12" fmla="*/ 4145949 h 5530612"/>
              <a:gd name="connsiteX13" fmla="*/ 2680128 w 5530077"/>
              <a:gd name="connsiteY13" fmla="*/ 5530612 h 5530612"/>
              <a:gd name="connsiteX14" fmla="*/ 2499362 w 5530077"/>
              <a:gd name="connsiteY14" fmla="*/ 5522053 h 5530612"/>
              <a:gd name="connsiteX15" fmla="*/ 10010 w 5530077"/>
              <a:gd name="connsiteY15" fmla="*/ 3048454 h 5530612"/>
              <a:gd name="connsiteX16" fmla="*/ 2680128 w 5530077"/>
              <a:gd name="connsiteY16" fmla="*/ 1 h 5530612"/>
              <a:gd name="connsiteX17" fmla="*/ 2680128 w 5530077"/>
              <a:gd name="connsiteY17" fmla="*/ 1384664 h 5530612"/>
              <a:gd name="connsiteX18" fmla="*/ 2632200 w 5530077"/>
              <a:gd name="connsiteY18" fmla="*/ 1386933 h 5530612"/>
              <a:gd name="connsiteX19" fmla="*/ 1387524 w 5530077"/>
              <a:gd name="connsiteY19" fmla="*/ 2623732 h 5530612"/>
              <a:gd name="connsiteX20" fmla="*/ 1384663 w 5530077"/>
              <a:gd name="connsiteY20" fmla="*/ 2680397 h 5530612"/>
              <a:gd name="connsiteX21" fmla="*/ 0 w 5530077"/>
              <a:gd name="connsiteY21" fmla="*/ 2680397 h 5530612"/>
              <a:gd name="connsiteX22" fmla="*/ 10010 w 5530077"/>
              <a:gd name="connsiteY22" fmla="*/ 2482159 h 5530612"/>
              <a:gd name="connsiteX23" fmla="*/ 2499362 w 5530077"/>
              <a:gd name="connsiteY23" fmla="*/ 8559 h 5530612"/>
              <a:gd name="connsiteX24" fmla="*/ 2849945 w 5530077"/>
              <a:gd name="connsiteY24" fmla="*/ 0 h 5530612"/>
              <a:gd name="connsiteX25" fmla="*/ 3030714 w 5530077"/>
              <a:gd name="connsiteY25" fmla="*/ 8559 h 5530612"/>
              <a:gd name="connsiteX26" fmla="*/ 5520066 w 5530077"/>
              <a:gd name="connsiteY26" fmla="*/ 2482159 h 5530612"/>
              <a:gd name="connsiteX27" fmla="*/ 5530076 w 5530077"/>
              <a:gd name="connsiteY27" fmla="*/ 2680397 h 5530612"/>
              <a:gd name="connsiteX28" fmla="*/ 4145413 w 5530077"/>
              <a:gd name="connsiteY28" fmla="*/ 2680397 h 5530612"/>
              <a:gd name="connsiteX29" fmla="*/ 4142552 w 5530077"/>
              <a:gd name="connsiteY29" fmla="*/ 2623732 h 5530612"/>
              <a:gd name="connsiteX30" fmla="*/ 2897876 w 5530077"/>
              <a:gd name="connsiteY30" fmla="*/ 1386933 h 5530612"/>
              <a:gd name="connsiteX31" fmla="*/ 2849945 w 5530077"/>
              <a:gd name="connsiteY31" fmla="*/ 1384663 h 553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530077" h="5530612">
                <a:moveTo>
                  <a:pt x="4145414" y="2850214"/>
                </a:moveTo>
                <a:lnTo>
                  <a:pt x="5530077" y="2850214"/>
                </a:lnTo>
                <a:lnTo>
                  <a:pt x="5520066" y="3048454"/>
                </a:lnTo>
                <a:cubicBezTo>
                  <a:pt x="5387113" y="4357626"/>
                  <a:pt x="4342269" y="5397218"/>
                  <a:pt x="3030714" y="5522053"/>
                </a:cubicBezTo>
                <a:lnTo>
                  <a:pt x="2849945" y="5530612"/>
                </a:lnTo>
                <a:lnTo>
                  <a:pt x="2849945" y="4145949"/>
                </a:lnTo>
                <a:lnTo>
                  <a:pt x="2897876" y="4143680"/>
                </a:lnTo>
                <a:cubicBezTo>
                  <a:pt x="3553653" y="4081262"/>
                  <a:pt x="4076076" y="3561466"/>
                  <a:pt x="4142552" y="2906880"/>
                </a:cubicBezTo>
                <a:close/>
                <a:moveTo>
                  <a:pt x="0" y="2850214"/>
                </a:moveTo>
                <a:lnTo>
                  <a:pt x="1384663" y="2850214"/>
                </a:lnTo>
                <a:lnTo>
                  <a:pt x="1387524" y="2906880"/>
                </a:lnTo>
                <a:cubicBezTo>
                  <a:pt x="1454001" y="3561466"/>
                  <a:pt x="1976423" y="4081262"/>
                  <a:pt x="2632200" y="4143680"/>
                </a:cubicBezTo>
                <a:lnTo>
                  <a:pt x="2680128" y="4145949"/>
                </a:lnTo>
                <a:lnTo>
                  <a:pt x="2680128" y="5530612"/>
                </a:lnTo>
                <a:lnTo>
                  <a:pt x="2499362" y="5522053"/>
                </a:lnTo>
                <a:cubicBezTo>
                  <a:pt x="1187807" y="5397218"/>
                  <a:pt x="142964" y="4357626"/>
                  <a:pt x="10010" y="3048454"/>
                </a:cubicBezTo>
                <a:close/>
                <a:moveTo>
                  <a:pt x="2680128" y="1"/>
                </a:moveTo>
                <a:lnTo>
                  <a:pt x="2680128" y="1384664"/>
                </a:lnTo>
                <a:lnTo>
                  <a:pt x="2632200" y="1386933"/>
                </a:lnTo>
                <a:cubicBezTo>
                  <a:pt x="1976423" y="1449350"/>
                  <a:pt x="1454001" y="1969147"/>
                  <a:pt x="1387524" y="2623732"/>
                </a:cubicBezTo>
                <a:lnTo>
                  <a:pt x="1384663" y="2680397"/>
                </a:lnTo>
                <a:lnTo>
                  <a:pt x="0" y="2680397"/>
                </a:lnTo>
                <a:lnTo>
                  <a:pt x="10010" y="2482159"/>
                </a:lnTo>
                <a:cubicBezTo>
                  <a:pt x="142964" y="1172987"/>
                  <a:pt x="1187807" y="133394"/>
                  <a:pt x="2499362" y="8559"/>
                </a:cubicBezTo>
                <a:close/>
                <a:moveTo>
                  <a:pt x="2849945" y="0"/>
                </a:moveTo>
                <a:lnTo>
                  <a:pt x="3030714" y="8559"/>
                </a:lnTo>
                <a:cubicBezTo>
                  <a:pt x="4342269" y="133394"/>
                  <a:pt x="5387113" y="1172987"/>
                  <a:pt x="5520066" y="2482159"/>
                </a:cubicBezTo>
                <a:lnTo>
                  <a:pt x="5530076" y="2680397"/>
                </a:lnTo>
                <a:lnTo>
                  <a:pt x="4145413" y="2680397"/>
                </a:lnTo>
                <a:lnTo>
                  <a:pt x="4142552" y="2623732"/>
                </a:lnTo>
                <a:cubicBezTo>
                  <a:pt x="4076076" y="1969147"/>
                  <a:pt x="3553653" y="1449350"/>
                  <a:pt x="2897876" y="1386933"/>
                </a:cubicBezTo>
                <a:lnTo>
                  <a:pt x="2849945" y="1384663"/>
                </a:ln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832767E7-28A2-0058-A4B4-A239002C9459}"/>
              </a:ext>
            </a:extLst>
          </p:cNvPr>
          <p:cNvSpPr txBox="1"/>
          <p:nvPr/>
        </p:nvSpPr>
        <p:spPr>
          <a:xfrm>
            <a:off x="971550" y="-1673976"/>
            <a:ext cx="6286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LITT REDD, BARE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Vises på skolen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49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31E4A03D-CB48-778A-92C1-2D47FAED493D}"/>
              </a:ext>
            </a:extLst>
          </p:cNvPr>
          <p:cNvSpPr txBox="1"/>
          <p:nvPr/>
        </p:nvSpPr>
        <p:spPr>
          <a:xfrm>
            <a:off x="971550" y="6938419"/>
            <a:ext cx="6286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VIGGO VENNELØS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På skole og kulturhus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13</a:t>
            </a:r>
          </a:p>
        </p:txBody>
      </p:sp>
    </p:spTree>
    <p:extLst>
      <p:ext uri="{BB962C8B-B14F-4D97-AF65-F5344CB8AC3E}">
        <p14:creationId xmlns:p14="http://schemas.microsoft.com/office/powerpoint/2010/main" val="24169685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Sylinder 5">
            <a:extLst>
              <a:ext uri="{FF2B5EF4-FFF2-40B4-BE49-F238E27FC236}">
                <a16:creationId xmlns:a16="http://schemas.microsoft.com/office/drawing/2014/main" id="{1733F61A-0892-2FB2-5B44-CBFD8F801027}"/>
              </a:ext>
            </a:extLst>
          </p:cNvPr>
          <p:cNvSpPr txBox="1"/>
          <p:nvPr/>
        </p:nvSpPr>
        <p:spPr>
          <a:xfrm>
            <a:off x="819150" y="4584416"/>
            <a:ext cx="6286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VIGGO VENNELØS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På skole og kulturhus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13</a:t>
            </a:r>
          </a:p>
        </p:txBody>
      </p:sp>
      <p:sp useBgFill="1">
        <p:nvSpPr>
          <p:cNvPr id="7" name="Friform 6">
            <a:extLst>
              <a:ext uri="{FF2B5EF4-FFF2-40B4-BE49-F238E27FC236}">
                <a16:creationId xmlns:a16="http://schemas.microsoft.com/office/drawing/2014/main" id="{E03F918F-CD72-2351-C568-6AC7FF4A69CD}"/>
              </a:ext>
            </a:extLst>
          </p:cNvPr>
          <p:cNvSpPr/>
          <p:nvPr/>
        </p:nvSpPr>
        <p:spPr>
          <a:xfrm rot="13500000">
            <a:off x="8046135" y="-717266"/>
            <a:ext cx="8291730" cy="8292532"/>
          </a:xfrm>
          <a:custGeom>
            <a:avLst/>
            <a:gdLst>
              <a:gd name="connsiteX0" fmla="*/ 4145414 w 5530077"/>
              <a:gd name="connsiteY0" fmla="*/ 2850214 h 5530612"/>
              <a:gd name="connsiteX1" fmla="*/ 5530077 w 5530077"/>
              <a:gd name="connsiteY1" fmla="*/ 2850214 h 5530612"/>
              <a:gd name="connsiteX2" fmla="*/ 5520066 w 5530077"/>
              <a:gd name="connsiteY2" fmla="*/ 3048454 h 5530612"/>
              <a:gd name="connsiteX3" fmla="*/ 3030714 w 5530077"/>
              <a:gd name="connsiteY3" fmla="*/ 5522053 h 5530612"/>
              <a:gd name="connsiteX4" fmla="*/ 2849945 w 5530077"/>
              <a:gd name="connsiteY4" fmla="*/ 5530612 h 5530612"/>
              <a:gd name="connsiteX5" fmla="*/ 2849945 w 5530077"/>
              <a:gd name="connsiteY5" fmla="*/ 4145949 h 5530612"/>
              <a:gd name="connsiteX6" fmla="*/ 2897876 w 5530077"/>
              <a:gd name="connsiteY6" fmla="*/ 4143680 h 5530612"/>
              <a:gd name="connsiteX7" fmla="*/ 4142552 w 5530077"/>
              <a:gd name="connsiteY7" fmla="*/ 2906880 h 5530612"/>
              <a:gd name="connsiteX8" fmla="*/ 0 w 5530077"/>
              <a:gd name="connsiteY8" fmla="*/ 2850214 h 5530612"/>
              <a:gd name="connsiteX9" fmla="*/ 1384663 w 5530077"/>
              <a:gd name="connsiteY9" fmla="*/ 2850214 h 5530612"/>
              <a:gd name="connsiteX10" fmla="*/ 1387524 w 5530077"/>
              <a:gd name="connsiteY10" fmla="*/ 2906880 h 5530612"/>
              <a:gd name="connsiteX11" fmla="*/ 2632200 w 5530077"/>
              <a:gd name="connsiteY11" fmla="*/ 4143680 h 5530612"/>
              <a:gd name="connsiteX12" fmla="*/ 2680128 w 5530077"/>
              <a:gd name="connsiteY12" fmla="*/ 4145949 h 5530612"/>
              <a:gd name="connsiteX13" fmla="*/ 2680128 w 5530077"/>
              <a:gd name="connsiteY13" fmla="*/ 5530612 h 5530612"/>
              <a:gd name="connsiteX14" fmla="*/ 2499362 w 5530077"/>
              <a:gd name="connsiteY14" fmla="*/ 5522053 h 5530612"/>
              <a:gd name="connsiteX15" fmla="*/ 10010 w 5530077"/>
              <a:gd name="connsiteY15" fmla="*/ 3048454 h 5530612"/>
              <a:gd name="connsiteX16" fmla="*/ 2680128 w 5530077"/>
              <a:gd name="connsiteY16" fmla="*/ 1 h 5530612"/>
              <a:gd name="connsiteX17" fmla="*/ 2680128 w 5530077"/>
              <a:gd name="connsiteY17" fmla="*/ 1384664 h 5530612"/>
              <a:gd name="connsiteX18" fmla="*/ 2632200 w 5530077"/>
              <a:gd name="connsiteY18" fmla="*/ 1386933 h 5530612"/>
              <a:gd name="connsiteX19" fmla="*/ 1387524 w 5530077"/>
              <a:gd name="connsiteY19" fmla="*/ 2623732 h 5530612"/>
              <a:gd name="connsiteX20" fmla="*/ 1384663 w 5530077"/>
              <a:gd name="connsiteY20" fmla="*/ 2680397 h 5530612"/>
              <a:gd name="connsiteX21" fmla="*/ 0 w 5530077"/>
              <a:gd name="connsiteY21" fmla="*/ 2680397 h 5530612"/>
              <a:gd name="connsiteX22" fmla="*/ 10010 w 5530077"/>
              <a:gd name="connsiteY22" fmla="*/ 2482159 h 5530612"/>
              <a:gd name="connsiteX23" fmla="*/ 2499362 w 5530077"/>
              <a:gd name="connsiteY23" fmla="*/ 8559 h 5530612"/>
              <a:gd name="connsiteX24" fmla="*/ 2849945 w 5530077"/>
              <a:gd name="connsiteY24" fmla="*/ 0 h 5530612"/>
              <a:gd name="connsiteX25" fmla="*/ 3030714 w 5530077"/>
              <a:gd name="connsiteY25" fmla="*/ 8559 h 5530612"/>
              <a:gd name="connsiteX26" fmla="*/ 5520066 w 5530077"/>
              <a:gd name="connsiteY26" fmla="*/ 2482159 h 5530612"/>
              <a:gd name="connsiteX27" fmla="*/ 5530076 w 5530077"/>
              <a:gd name="connsiteY27" fmla="*/ 2680397 h 5530612"/>
              <a:gd name="connsiteX28" fmla="*/ 4145413 w 5530077"/>
              <a:gd name="connsiteY28" fmla="*/ 2680397 h 5530612"/>
              <a:gd name="connsiteX29" fmla="*/ 4142552 w 5530077"/>
              <a:gd name="connsiteY29" fmla="*/ 2623732 h 5530612"/>
              <a:gd name="connsiteX30" fmla="*/ 2897876 w 5530077"/>
              <a:gd name="connsiteY30" fmla="*/ 1386933 h 5530612"/>
              <a:gd name="connsiteX31" fmla="*/ 2849945 w 5530077"/>
              <a:gd name="connsiteY31" fmla="*/ 1384663 h 5530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5530077" h="5530612">
                <a:moveTo>
                  <a:pt x="4145414" y="2850214"/>
                </a:moveTo>
                <a:lnTo>
                  <a:pt x="5530077" y="2850214"/>
                </a:lnTo>
                <a:lnTo>
                  <a:pt x="5520066" y="3048454"/>
                </a:lnTo>
                <a:cubicBezTo>
                  <a:pt x="5387113" y="4357626"/>
                  <a:pt x="4342269" y="5397218"/>
                  <a:pt x="3030714" y="5522053"/>
                </a:cubicBezTo>
                <a:lnTo>
                  <a:pt x="2849945" y="5530612"/>
                </a:lnTo>
                <a:lnTo>
                  <a:pt x="2849945" y="4145949"/>
                </a:lnTo>
                <a:lnTo>
                  <a:pt x="2897876" y="4143680"/>
                </a:lnTo>
                <a:cubicBezTo>
                  <a:pt x="3553653" y="4081262"/>
                  <a:pt x="4076076" y="3561466"/>
                  <a:pt x="4142552" y="2906880"/>
                </a:cubicBezTo>
                <a:close/>
                <a:moveTo>
                  <a:pt x="0" y="2850214"/>
                </a:moveTo>
                <a:lnTo>
                  <a:pt x="1384663" y="2850214"/>
                </a:lnTo>
                <a:lnTo>
                  <a:pt x="1387524" y="2906880"/>
                </a:lnTo>
                <a:cubicBezTo>
                  <a:pt x="1454001" y="3561466"/>
                  <a:pt x="1976423" y="4081262"/>
                  <a:pt x="2632200" y="4143680"/>
                </a:cubicBezTo>
                <a:lnTo>
                  <a:pt x="2680128" y="4145949"/>
                </a:lnTo>
                <a:lnTo>
                  <a:pt x="2680128" y="5530612"/>
                </a:lnTo>
                <a:lnTo>
                  <a:pt x="2499362" y="5522053"/>
                </a:lnTo>
                <a:cubicBezTo>
                  <a:pt x="1187807" y="5397218"/>
                  <a:pt x="142964" y="4357626"/>
                  <a:pt x="10010" y="3048454"/>
                </a:cubicBezTo>
                <a:close/>
                <a:moveTo>
                  <a:pt x="2680128" y="1"/>
                </a:moveTo>
                <a:lnTo>
                  <a:pt x="2680128" y="1384664"/>
                </a:lnTo>
                <a:lnTo>
                  <a:pt x="2632200" y="1386933"/>
                </a:lnTo>
                <a:cubicBezTo>
                  <a:pt x="1976423" y="1449350"/>
                  <a:pt x="1454001" y="1969147"/>
                  <a:pt x="1387524" y="2623732"/>
                </a:cubicBezTo>
                <a:lnTo>
                  <a:pt x="1384663" y="2680397"/>
                </a:lnTo>
                <a:lnTo>
                  <a:pt x="0" y="2680397"/>
                </a:lnTo>
                <a:lnTo>
                  <a:pt x="10010" y="2482159"/>
                </a:lnTo>
                <a:cubicBezTo>
                  <a:pt x="142964" y="1172987"/>
                  <a:pt x="1187807" y="133394"/>
                  <a:pt x="2499362" y="8559"/>
                </a:cubicBezTo>
                <a:close/>
                <a:moveTo>
                  <a:pt x="2849945" y="0"/>
                </a:moveTo>
                <a:lnTo>
                  <a:pt x="3030714" y="8559"/>
                </a:lnTo>
                <a:cubicBezTo>
                  <a:pt x="4342269" y="133394"/>
                  <a:pt x="5387113" y="1172987"/>
                  <a:pt x="5520066" y="2482159"/>
                </a:cubicBezTo>
                <a:lnTo>
                  <a:pt x="5530076" y="2680397"/>
                </a:lnTo>
                <a:lnTo>
                  <a:pt x="4145413" y="2680397"/>
                </a:lnTo>
                <a:lnTo>
                  <a:pt x="4142552" y="2623732"/>
                </a:lnTo>
                <a:cubicBezTo>
                  <a:pt x="4076076" y="1969147"/>
                  <a:pt x="3553653" y="1449350"/>
                  <a:pt x="2897876" y="1386933"/>
                </a:cubicBezTo>
                <a:lnTo>
                  <a:pt x="2849945" y="1384663"/>
                </a:lnTo>
                <a:close/>
              </a:path>
            </a:pathLst>
          </a:custGeom>
          <a:ln>
            <a:noFill/>
          </a:ln>
          <a:effectLst>
            <a:outerShdw blurRad="508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2" name="TekstSylinder 1">
            <a:extLst>
              <a:ext uri="{FF2B5EF4-FFF2-40B4-BE49-F238E27FC236}">
                <a16:creationId xmlns:a16="http://schemas.microsoft.com/office/drawing/2014/main" id="{0F2A14E7-C9A5-C8D5-AB37-DCBF30750BE8}"/>
              </a:ext>
            </a:extLst>
          </p:cNvPr>
          <p:cNvSpPr txBox="1"/>
          <p:nvPr/>
        </p:nvSpPr>
        <p:spPr>
          <a:xfrm>
            <a:off x="971550" y="-1569660"/>
            <a:ext cx="6286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MUHAMMAD ALI OG JEG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Vises på skolen</a:t>
            </a:r>
          </a:p>
          <a:p>
            <a:r>
              <a:rPr lang="nb-NO" sz="3200" dirty="0">
                <a:solidFill>
                  <a:schemeClr val="bg1"/>
                </a:solidFill>
                <a:latin typeface="Broadway" pitchFamily="82" charset="77"/>
              </a:rPr>
              <a:t>UKE 42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6F8E9C6D-35DF-899F-49E7-E6273DA5F01E}"/>
              </a:ext>
            </a:extLst>
          </p:cNvPr>
          <p:cNvSpPr txBox="1"/>
          <p:nvPr/>
        </p:nvSpPr>
        <p:spPr>
          <a:xfrm>
            <a:off x="826565" y="6679311"/>
            <a:ext cx="959378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1000" dirty="0">
                <a:solidFill>
                  <a:schemeClr val="bg1"/>
                </a:solidFill>
                <a:latin typeface="Broadway" pitchFamily="82" charset="77"/>
              </a:rPr>
              <a:t>VISUELL KUNST</a:t>
            </a:r>
          </a:p>
        </p:txBody>
      </p:sp>
    </p:spTree>
    <p:extLst>
      <p:ext uri="{BB962C8B-B14F-4D97-AF65-F5344CB8AC3E}">
        <p14:creationId xmlns:p14="http://schemas.microsoft.com/office/powerpoint/2010/main" val="22005924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FE91D5633D4D44B971A8C95B9EFFBBD" ma:contentTypeVersion="15" ma:contentTypeDescription="Opprett et nytt dokument." ma:contentTypeScope="" ma:versionID="21d966102f79c0614d4ffc8d8b655893">
  <xsd:schema xmlns:xsd="http://www.w3.org/2001/XMLSchema" xmlns:xs="http://www.w3.org/2001/XMLSchema" xmlns:p="http://schemas.microsoft.com/office/2006/metadata/properties" xmlns:ns2="3d143886-2cdc-4566-a669-da0ca6ec5086" xmlns:ns3="35be1847-243c-47f7-b95b-52e835563617" targetNamespace="http://schemas.microsoft.com/office/2006/metadata/properties" ma:root="true" ma:fieldsID="4cbfffaf67a05a56d3a99e3ae293b014" ns2:_="" ns3:_="">
    <xsd:import namespace="3d143886-2cdc-4566-a669-da0ca6ec5086"/>
    <xsd:import namespace="35be1847-243c-47f7-b95b-52e83556361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SearchPropertie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143886-2cdc-4566-a669-da0ca6ec508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Bildemerkelapper" ma:readOnly="false" ma:fieldId="{5cf76f15-5ced-4ddc-b409-7134ff3c332f}" ma:taxonomyMulti="true" ma:sspId="7bd0c682-f72c-4e81-ad81-2ff9f6998fb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5be1847-243c-47f7-b95b-52e835563617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bb765c9-b6a6-4f4d-857b-ef6e3edd142b}" ma:internalName="TaxCatchAll" ma:showField="CatchAllData" ma:web="35be1847-243c-47f7-b95b-52e83556361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d143886-2cdc-4566-a669-da0ca6ec5086">
      <Terms xmlns="http://schemas.microsoft.com/office/infopath/2007/PartnerControls"/>
    </lcf76f155ced4ddcb4097134ff3c332f>
    <TaxCatchAll xmlns="35be1847-243c-47f7-b95b-52e835563617" xsi:nil="true"/>
  </documentManagement>
</p:properties>
</file>

<file path=customXml/itemProps1.xml><?xml version="1.0" encoding="utf-8"?>
<ds:datastoreItem xmlns:ds="http://schemas.openxmlformats.org/officeDocument/2006/customXml" ds:itemID="{C3BC6712-E434-47F1-9D18-A0F2B70A21AC}"/>
</file>

<file path=customXml/itemProps2.xml><?xml version="1.0" encoding="utf-8"?>
<ds:datastoreItem xmlns:ds="http://schemas.openxmlformats.org/officeDocument/2006/customXml" ds:itemID="{C5FB49D4-EBD6-458B-8756-637A928A251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EA436E-FF94-4312-886D-C48442EF9714}">
  <ds:schemaRefs>
    <ds:schemaRef ds:uri="http://purl.org/dc/elements/1.1/"/>
    <ds:schemaRef ds:uri="http://schemas.microsoft.com/office/infopath/2007/PartnerControls"/>
    <ds:schemaRef ds:uri="3d143886-2cdc-4566-a669-da0ca6ec5086"/>
    <ds:schemaRef ds:uri="http://www.w3.org/XML/1998/namespace"/>
    <ds:schemaRef ds:uri="http://schemas.microsoft.com/office/2006/documentManagement/types"/>
    <ds:schemaRef ds:uri="35be1847-243c-47f7-b95b-52e835563617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18467</TotalTime>
  <Words>598</Words>
  <Application>Microsoft Macintosh PowerPoint</Application>
  <PresentationFormat>Widescreen</PresentationFormat>
  <Paragraphs>238</Paragraphs>
  <Slides>29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29</vt:i4>
      </vt:variant>
    </vt:vector>
  </HeadingPairs>
  <TitlesOfParts>
    <vt:vector size="34" baseType="lpstr">
      <vt:lpstr>Aptos</vt:lpstr>
      <vt:lpstr>Aptos Display</vt:lpstr>
      <vt:lpstr>Arial</vt:lpstr>
      <vt:lpstr>Broadway</vt:lpstr>
      <vt:lpstr>Office-tema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Thomas Andre Fritsø</dc:creator>
  <cp:lastModifiedBy>Jørgen Greiner</cp:lastModifiedBy>
  <cp:revision>20</cp:revision>
  <dcterms:created xsi:type="dcterms:W3CDTF">2025-03-24T11:52:01Z</dcterms:created>
  <dcterms:modified xsi:type="dcterms:W3CDTF">2025-04-10T07:25:41Z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0x0101002FE91D5633D4D44B971A8C95B9EFFBBD</vt:lpwstr>
  </property>
  <property fmtid="{D5CDD505-2E9C-101B-9397-08002B2CF9AE}" pid="3" name="MSIP_Label_a685414e-d384-4cc9-92d6-12946484cd2f_Enabled">
    <vt:lpwstr>true</vt:lpwstr>
  </property>
  <property fmtid="{D5CDD505-2E9C-101B-9397-08002B2CF9AE}" pid="4" name="MSIP_Label_a685414e-d384-4cc9-92d6-12946484cd2f_SetDate">
    <vt:lpwstr>2025-04-10T06:44:14Z</vt:lpwstr>
  </property>
  <property fmtid="{D5CDD505-2E9C-101B-9397-08002B2CF9AE}" pid="5" name="MSIP_Label_a685414e-d384-4cc9-92d6-12946484cd2f_Method">
    <vt:lpwstr>Standard</vt:lpwstr>
  </property>
  <property fmtid="{D5CDD505-2E9C-101B-9397-08002B2CF9AE}" pid="6" name="MSIP_Label_a685414e-d384-4cc9-92d6-12946484cd2f_Name">
    <vt:lpwstr>Intern</vt:lpwstr>
  </property>
  <property fmtid="{D5CDD505-2E9C-101B-9397-08002B2CF9AE}" pid="7" name="MSIP_Label_a685414e-d384-4cc9-92d6-12946484cd2f_SiteId">
    <vt:lpwstr>e48d3f59-7282-40c2-844d-d21bf31f0cea</vt:lpwstr>
  </property>
  <property fmtid="{D5CDD505-2E9C-101B-9397-08002B2CF9AE}" pid="8" name="MSIP_Label_a685414e-d384-4cc9-92d6-12946484cd2f_ActionId">
    <vt:lpwstr>d3678f3b-e18b-45e1-a4d8-e6d40e07e181</vt:lpwstr>
  </property>
  <property fmtid="{D5CDD505-2E9C-101B-9397-08002B2CF9AE}" pid="9" name="MSIP_Label_a685414e-d384-4cc9-92d6-12946484cd2f_ContentBits">
    <vt:lpwstr>0</vt:lpwstr>
  </property>
  <property fmtid="{D5CDD505-2E9C-101B-9397-08002B2CF9AE}" pid="10" name="MSIP_Label_a685414e-d384-4cc9-92d6-12946484cd2f_Tag">
    <vt:lpwstr>10, 3, 0, 2</vt:lpwstr>
  </property>
  <property fmtid="{D5CDD505-2E9C-101B-9397-08002B2CF9AE}" pid="11" name="MediaServiceImageTags">
    <vt:lpwstr/>
  </property>
</Properties>
</file>