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73" r:id="rId4"/>
  </p:sldMasterIdLst>
  <p:notesMasterIdLst>
    <p:notesMasterId r:id="rId32"/>
  </p:notesMasterIdLst>
  <p:sldIdLst>
    <p:sldId id="310" r:id="rId5"/>
    <p:sldId id="291" r:id="rId6"/>
    <p:sldId id="285" r:id="rId7"/>
    <p:sldId id="284" r:id="rId8"/>
    <p:sldId id="287" r:id="rId9"/>
    <p:sldId id="261" r:id="rId10"/>
    <p:sldId id="263" r:id="rId11"/>
    <p:sldId id="272" r:id="rId12"/>
    <p:sldId id="260" r:id="rId13"/>
    <p:sldId id="259" r:id="rId14"/>
    <p:sldId id="281" r:id="rId15"/>
    <p:sldId id="257" r:id="rId16"/>
    <p:sldId id="268" r:id="rId17"/>
    <p:sldId id="293" r:id="rId18"/>
    <p:sldId id="295" r:id="rId19"/>
    <p:sldId id="298" r:id="rId20"/>
    <p:sldId id="300" r:id="rId21"/>
    <p:sldId id="299" r:id="rId22"/>
    <p:sldId id="296" r:id="rId23"/>
    <p:sldId id="274" r:id="rId24"/>
    <p:sldId id="276" r:id="rId25"/>
    <p:sldId id="279" r:id="rId26"/>
    <p:sldId id="305" r:id="rId27"/>
    <p:sldId id="306" r:id="rId28"/>
    <p:sldId id="307" r:id="rId29"/>
    <p:sldId id="308" r:id="rId30"/>
    <p:sldId id="309" r:id="rId3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38FD3"/>
    <a:srgbClr val="038FD2"/>
    <a:srgbClr val="FFE7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57E9AEA-EEE1-B5E0-1FCF-692472A58DCE}" v="81" dt="2026-04-13T06:52:05.686"/>
    <p1510:client id="{6BE720CF-906D-D840-B1D1-38953A78D0DF}" v="49" dt="2026-04-13T07:51:32.10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248"/>
    <p:restoredTop sz="94694"/>
  </p:normalViewPr>
  <p:slideViewPr>
    <p:cSldViewPr snapToGrid="0">
      <p:cViewPr varScale="1">
        <p:scale>
          <a:sx n="121" d="100"/>
          <a:sy n="121" d="100"/>
        </p:scale>
        <p:origin x="51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37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omas Andre Fritsø" userId="S::thomasfr@bfk.no::90b93fb9-c61a-4624-b1ae-bf98bc015ad9" providerId="AD" clId="Web-{60C9491B-B1DF-4812-72CF-6170FB1BA9E4}"/>
    <pc:docChg chg="delSld modSld">
      <pc:chgData name="Thomas Andre Fritsø" userId="S::thomasfr@bfk.no::90b93fb9-c61a-4624-b1ae-bf98bc015ad9" providerId="AD" clId="Web-{60C9491B-B1DF-4812-72CF-6170FB1BA9E4}" dt="2026-04-08T10:58:19.585" v="65" actId="20577"/>
      <pc:docMkLst>
        <pc:docMk/>
      </pc:docMkLst>
      <pc:sldChg chg="modSp">
        <pc:chgData name="Thomas Andre Fritsø" userId="S::thomasfr@bfk.no::90b93fb9-c61a-4624-b1ae-bf98bc015ad9" providerId="AD" clId="Web-{60C9491B-B1DF-4812-72CF-6170FB1BA9E4}" dt="2026-04-08T10:57:00.507" v="34" actId="20577"/>
        <pc:sldMkLst>
          <pc:docMk/>
          <pc:sldMk cId="2257865196" sldId="257"/>
        </pc:sldMkLst>
        <pc:spChg chg="mod">
          <ac:chgData name="Thomas Andre Fritsø" userId="S::thomasfr@bfk.no::90b93fb9-c61a-4624-b1ae-bf98bc015ad9" providerId="AD" clId="Web-{60C9491B-B1DF-4812-72CF-6170FB1BA9E4}" dt="2026-04-08T10:57:00.507" v="34" actId="20577"/>
          <ac:spMkLst>
            <pc:docMk/>
            <pc:sldMk cId="2257865196" sldId="257"/>
            <ac:spMk id="2" creationId="{D6973776-B6BB-AFEC-AE7B-D576763689C7}"/>
          </ac:spMkLst>
        </pc:spChg>
      </pc:sldChg>
      <pc:sldChg chg="modSp">
        <pc:chgData name="Thomas Andre Fritsø" userId="S::thomasfr@bfk.no::90b93fb9-c61a-4624-b1ae-bf98bc015ad9" providerId="AD" clId="Web-{60C9491B-B1DF-4812-72CF-6170FB1BA9E4}" dt="2026-04-08T10:57:45.944" v="44" actId="20577"/>
        <pc:sldMkLst>
          <pc:docMk/>
          <pc:sldMk cId="113377756" sldId="268"/>
        </pc:sldMkLst>
        <pc:spChg chg="mod">
          <ac:chgData name="Thomas Andre Fritsø" userId="S::thomasfr@bfk.no::90b93fb9-c61a-4624-b1ae-bf98bc015ad9" providerId="AD" clId="Web-{60C9491B-B1DF-4812-72CF-6170FB1BA9E4}" dt="2026-04-08T10:57:45.944" v="44" actId="20577"/>
          <ac:spMkLst>
            <pc:docMk/>
            <pc:sldMk cId="113377756" sldId="268"/>
            <ac:spMk id="2" creationId="{5138C81F-6452-2AFA-B295-40A48AD49A4B}"/>
          </ac:spMkLst>
        </pc:spChg>
      </pc:sldChg>
      <pc:sldChg chg="modSp">
        <pc:chgData name="Thomas Andre Fritsø" userId="S::thomasfr@bfk.no::90b93fb9-c61a-4624-b1ae-bf98bc015ad9" providerId="AD" clId="Web-{60C9491B-B1DF-4812-72CF-6170FB1BA9E4}" dt="2026-04-08T10:54:35.289" v="28" actId="20577"/>
        <pc:sldMkLst>
          <pc:docMk/>
          <pc:sldMk cId="2186758968" sldId="293"/>
        </pc:sldMkLst>
        <pc:spChg chg="mod">
          <ac:chgData name="Thomas Andre Fritsø" userId="S::thomasfr@bfk.no::90b93fb9-c61a-4624-b1ae-bf98bc015ad9" providerId="AD" clId="Web-{60C9491B-B1DF-4812-72CF-6170FB1BA9E4}" dt="2026-04-08T10:54:35.289" v="28" actId="20577"/>
          <ac:spMkLst>
            <pc:docMk/>
            <pc:sldMk cId="2186758968" sldId="293"/>
            <ac:spMk id="2" creationId="{D5E4D87E-62B0-14F5-6E9C-F6B6BE24DF44}"/>
          </ac:spMkLst>
        </pc:spChg>
        <pc:spChg chg="mod">
          <ac:chgData name="Thomas Andre Fritsø" userId="S::thomasfr@bfk.no::90b93fb9-c61a-4624-b1ae-bf98bc015ad9" providerId="AD" clId="Web-{60C9491B-B1DF-4812-72CF-6170FB1BA9E4}" dt="2026-04-08T10:19:20.457" v="3" actId="14100"/>
          <ac:spMkLst>
            <pc:docMk/>
            <pc:sldMk cId="2186758968" sldId="293"/>
            <ac:spMk id="3" creationId="{C09C51F7-55BE-ACD9-E714-BDBE691F1591}"/>
          </ac:spMkLst>
        </pc:spChg>
      </pc:sldChg>
      <pc:sldChg chg="modSp">
        <pc:chgData name="Thomas Andre Fritsø" userId="S::thomasfr@bfk.no::90b93fb9-c61a-4624-b1ae-bf98bc015ad9" providerId="AD" clId="Web-{60C9491B-B1DF-4812-72CF-6170FB1BA9E4}" dt="2026-04-08T10:58:19.585" v="65" actId="20577"/>
        <pc:sldMkLst>
          <pc:docMk/>
          <pc:sldMk cId="2949693957" sldId="295"/>
        </pc:sldMkLst>
        <pc:spChg chg="mod">
          <ac:chgData name="Thomas Andre Fritsø" userId="S::thomasfr@bfk.no::90b93fb9-c61a-4624-b1ae-bf98bc015ad9" providerId="AD" clId="Web-{60C9491B-B1DF-4812-72CF-6170FB1BA9E4}" dt="2026-04-08T10:58:19.585" v="65" actId="20577"/>
          <ac:spMkLst>
            <pc:docMk/>
            <pc:sldMk cId="2949693957" sldId="295"/>
            <ac:spMk id="2" creationId="{BFAF910B-0188-E1B6-AD0C-6D7115F8756E}"/>
          </ac:spMkLst>
        </pc:spChg>
      </pc:sldChg>
    </pc:docChg>
  </pc:docChgLst>
  <pc:docChgLst>
    <pc:chgData name="Jørgen Greiner" userId="S::jorgeng@bfk.no::48edf47c-36ba-4a70-9c03-fd145c6a2657" providerId="AD" clId="Web-{357E9AEA-EEE1-B5E0-1FCF-692472A58DCE}"/>
    <pc:docChg chg="delSld modSld">
      <pc:chgData name="Jørgen Greiner" userId="S::jorgeng@bfk.no::48edf47c-36ba-4a70-9c03-fd145c6a2657" providerId="AD" clId="Web-{357E9AEA-EEE1-B5E0-1FCF-692472A58DCE}" dt="2026-04-13T06:52:05.686" v="84" actId="20577"/>
      <pc:docMkLst>
        <pc:docMk/>
      </pc:docMkLst>
      <pc:sldChg chg="del">
        <pc:chgData name="Jørgen Greiner" userId="S::jorgeng@bfk.no::48edf47c-36ba-4a70-9c03-fd145c6a2657" providerId="AD" clId="Web-{357E9AEA-EEE1-B5E0-1FCF-692472A58DCE}" dt="2026-04-13T06:49:46.717" v="17"/>
        <pc:sldMkLst>
          <pc:docMk/>
          <pc:sldMk cId="2096945706" sldId="304"/>
        </pc:sldMkLst>
      </pc:sldChg>
      <pc:sldChg chg="modSp">
        <pc:chgData name="Jørgen Greiner" userId="S::jorgeng@bfk.no::48edf47c-36ba-4a70-9c03-fd145c6a2657" providerId="AD" clId="Web-{357E9AEA-EEE1-B5E0-1FCF-692472A58DCE}" dt="2026-04-13T06:52:05.686" v="84" actId="20577"/>
        <pc:sldMkLst>
          <pc:docMk/>
          <pc:sldMk cId="1207508530" sldId="306"/>
        </pc:sldMkLst>
        <pc:spChg chg="mod">
          <ac:chgData name="Jørgen Greiner" userId="S::jorgeng@bfk.no::48edf47c-36ba-4a70-9c03-fd145c6a2657" providerId="AD" clId="Web-{357E9AEA-EEE1-B5E0-1FCF-692472A58DCE}" dt="2026-04-13T06:52:05.686" v="84" actId="20577"/>
          <ac:spMkLst>
            <pc:docMk/>
            <pc:sldMk cId="1207508530" sldId="306"/>
            <ac:spMk id="3" creationId="{37CA8258-A6EF-2A81-5CCE-E0337B800F97}"/>
          </ac:spMkLst>
        </pc:spChg>
      </pc:sldChg>
      <pc:sldChg chg="del">
        <pc:chgData name="Jørgen Greiner" userId="S::jorgeng@bfk.no::48edf47c-36ba-4a70-9c03-fd145c6a2657" providerId="AD" clId="Web-{357E9AEA-EEE1-B5E0-1FCF-692472A58DCE}" dt="2026-04-13T06:49:21.795" v="4"/>
        <pc:sldMkLst>
          <pc:docMk/>
          <pc:sldMk cId="616408913" sldId="310"/>
        </pc:sldMkLst>
      </pc:sldChg>
      <pc:sldChg chg="del">
        <pc:chgData name="Jørgen Greiner" userId="S::jorgeng@bfk.no::48edf47c-36ba-4a70-9c03-fd145c6a2657" providerId="AD" clId="Web-{357E9AEA-EEE1-B5E0-1FCF-692472A58DCE}" dt="2026-04-13T06:49:19.499" v="2"/>
        <pc:sldMkLst>
          <pc:docMk/>
          <pc:sldMk cId="3980910231" sldId="312"/>
        </pc:sldMkLst>
      </pc:sldChg>
      <pc:sldChg chg="del">
        <pc:chgData name="Jørgen Greiner" userId="S::jorgeng@bfk.no::48edf47c-36ba-4a70-9c03-fd145c6a2657" providerId="AD" clId="Web-{357E9AEA-EEE1-B5E0-1FCF-692472A58DCE}" dt="2026-04-13T06:49:45.483" v="16"/>
        <pc:sldMkLst>
          <pc:docMk/>
          <pc:sldMk cId="3658851852" sldId="313"/>
        </pc:sldMkLst>
      </pc:sldChg>
      <pc:sldChg chg="del">
        <pc:chgData name="Jørgen Greiner" userId="S::jorgeng@bfk.no::48edf47c-36ba-4a70-9c03-fd145c6a2657" providerId="AD" clId="Web-{357E9AEA-EEE1-B5E0-1FCF-692472A58DCE}" dt="2026-04-13T06:49:41.092" v="15"/>
        <pc:sldMkLst>
          <pc:docMk/>
          <pc:sldMk cId="2710259984" sldId="314"/>
        </pc:sldMkLst>
      </pc:sldChg>
      <pc:sldChg chg="del">
        <pc:chgData name="Jørgen Greiner" userId="S::jorgeng@bfk.no::48edf47c-36ba-4a70-9c03-fd145c6a2657" providerId="AD" clId="Web-{357E9AEA-EEE1-B5E0-1FCF-692472A58DCE}" dt="2026-04-13T06:49:32.092" v="10"/>
        <pc:sldMkLst>
          <pc:docMk/>
          <pc:sldMk cId="1692264096" sldId="315"/>
        </pc:sldMkLst>
      </pc:sldChg>
      <pc:sldChg chg="del">
        <pc:chgData name="Jørgen Greiner" userId="S::jorgeng@bfk.no::48edf47c-36ba-4a70-9c03-fd145c6a2657" providerId="AD" clId="Web-{357E9AEA-EEE1-B5E0-1FCF-692472A58DCE}" dt="2026-04-13T06:49:33.608" v="11"/>
        <pc:sldMkLst>
          <pc:docMk/>
          <pc:sldMk cId="1446607129" sldId="316"/>
        </pc:sldMkLst>
      </pc:sldChg>
      <pc:sldChg chg="del">
        <pc:chgData name="Jørgen Greiner" userId="S::jorgeng@bfk.no::48edf47c-36ba-4a70-9c03-fd145c6a2657" providerId="AD" clId="Web-{357E9AEA-EEE1-B5E0-1FCF-692472A58DCE}" dt="2026-04-13T06:49:38.577" v="13"/>
        <pc:sldMkLst>
          <pc:docMk/>
          <pc:sldMk cId="625719137" sldId="317"/>
        </pc:sldMkLst>
      </pc:sldChg>
      <pc:sldChg chg="del">
        <pc:chgData name="Jørgen Greiner" userId="S::jorgeng@bfk.no::48edf47c-36ba-4a70-9c03-fd145c6a2657" providerId="AD" clId="Web-{357E9AEA-EEE1-B5E0-1FCF-692472A58DCE}" dt="2026-04-13T06:49:39.983" v="14"/>
        <pc:sldMkLst>
          <pc:docMk/>
          <pc:sldMk cId="3998924179" sldId="318"/>
        </pc:sldMkLst>
      </pc:sldChg>
      <pc:sldChg chg="del">
        <pc:chgData name="Jørgen Greiner" userId="S::jorgeng@bfk.no::48edf47c-36ba-4a70-9c03-fd145c6a2657" providerId="AD" clId="Web-{357E9AEA-EEE1-B5E0-1FCF-692472A58DCE}" dt="2026-04-13T06:49:30.545" v="9"/>
        <pc:sldMkLst>
          <pc:docMk/>
          <pc:sldMk cId="2228579975" sldId="319"/>
        </pc:sldMkLst>
      </pc:sldChg>
      <pc:sldChg chg="del">
        <pc:chgData name="Jørgen Greiner" userId="S::jorgeng@bfk.no::48edf47c-36ba-4a70-9c03-fd145c6a2657" providerId="AD" clId="Web-{357E9AEA-EEE1-B5E0-1FCF-692472A58DCE}" dt="2026-04-13T06:49:24.749" v="5"/>
        <pc:sldMkLst>
          <pc:docMk/>
          <pc:sldMk cId="3466805049" sldId="320"/>
        </pc:sldMkLst>
      </pc:sldChg>
      <pc:sldChg chg="del">
        <pc:chgData name="Jørgen Greiner" userId="S::jorgeng@bfk.no::48edf47c-36ba-4a70-9c03-fd145c6a2657" providerId="AD" clId="Web-{357E9AEA-EEE1-B5E0-1FCF-692472A58DCE}" dt="2026-04-13T06:49:25.483" v="6"/>
        <pc:sldMkLst>
          <pc:docMk/>
          <pc:sldMk cId="2531812589" sldId="321"/>
        </pc:sldMkLst>
      </pc:sldChg>
      <pc:sldChg chg="del">
        <pc:chgData name="Jørgen Greiner" userId="S::jorgeng@bfk.no::48edf47c-36ba-4a70-9c03-fd145c6a2657" providerId="AD" clId="Web-{357E9AEA-EEE1-B5E0-1FCF-692472A58DCE}" dt="2026-04-13T06:49:27.545" v="7"/>
        <pc:sldMkLst>
          <pc:docMk/>
          <pc:sldMk cId="1672060818" sldId="322"/>
        </pc:sldMkLst>
      </pc:sldChg>
      <pc:sldChg chg="del">
        <pc:chgData name="Jørgen Greiner" userId="S::jorgeng@bfk.no::48edf47c-36ba-4a70-9c03-fd145c6a2657" providerId="AD" clId="Web-{357E9AEA-EEE1-B5E0-1FCF-692472A58DCE}" dt="2026-04-13T06:49:28.170" v="8"/>
        <pc:sldMkLst>
          <pc:docMk/>
          <pc:sldMk cId="2228551589" sldId="323"/>
        </pc:sldMkLst>
      </pc:sldChg>
      <pc:sldChg chg="del">
        <pc:chgData name="Jørgen Greiner" userId="S::jorgeng@bfk.no::48edf47c-36ba-4a70-9c03-fd145c6a2657" providerId="AD" clId="Web-{357E9AEA-EEE1-B5E0-1FCF-692472A58DCE}" dt="2026-04-13T06:49:21.717" v="3"/>
        <pc:sldMkLst>
          <pc:docMk/>
          <pc:sldMk cId="2353312047" sldId="324"/>
        </pc:sldMkLst>
      </pc:sldChg>
      <pc:sldChg chg="del">
        <pc:chgData name="Jørgen Greiner" userId="S::jorgeng@bfk.no::48edf47c-36ba-4a70-9c03-fd145c6a2657" providerId="AD" clId="Web-{357E9AEA-EEE1-B5E0-1FCF-692472A58DCE}" dt="2026-04-13T06:49:18.467" v="1"/>
        <pc:sldMkLst>
          <pc:docMk/>
          <pc:sldMk cId="2234577850" sldId="325"/>
        </pc:sldMkLst>
      </pc:sldChg>
      <pc:sldChg chg="del">
        <pc:chgData name="Jørgen Greiner" userId="S::jorgeng@bfk.no::48edf47c-36ba-4a70-9c03-fd145c6a2657" providerId="AD" clId="Web-{357E9AEA-EEE1-B5E0-1FCF-692472A58DCE}" dt="2026-04-13T06:49:34.764" v="12"/>
        <pc:sldMkLst>
          <pc:docMk/>
          <pc:sldMk cId="1699435035" sldId="326"/>
        </pc:sldMkLst>
      </pc:sldChg>
      <pc:sldChg chg="del">
        <pc:chgData name="Jørgen Greiner" userId="S::jorgeng@bfk.no::48edf47c-36ba-4a70-9c03-fd145c6a2657" providerId="AD" clId="Web-{357E9AEA-EEE1-B5E0-1FCF-692472A58DCE}" dt="2026-04-13T06:49:17.045" v="0"/>
        <pc:sldMkLst>
          <pc:docMk/>
          <pc:sldMk cId="1385869553" sldId="329"/>
        </pc:sldMkLst>
      </pc:sldChg>
    </pc:docChg>
  </pc:docChgLst>
  <pc:docChgLst>
    <pc:chgData name="Jørgen Greiner" userId="48edf47c-36ba-4a70-9c03-fd145c6a2657" providerId="ADAL" clId="{F479022C-BDD1-5FDE-B738-0AB48F3A56C8}"/>
    <pc:docChg chg="undo custSel addSld delSld modSld sldOrd">
      <pc:chgData name="Jørgen Greiner" userId="48edf47c-36ba-4a70-9c03-fd145c6a2657" providerId="ADAL" clId="{F479022C-BDD1-5FDE-B738-0AB48F3A56C8}" dt="2026-04-13T07:57:19.088" v="2191" actId="20577"/>
      <pc:docMkLst>
        <pc:docMk/>
      </pc:docMkLst>
      <pc:sldChg chg="addSp delSp modSp mod">
        <pc:chgData name="Jørgen Greiner" userId="48edf47c-36ba-4a70-9c03-fd145c6a2657" providerId="ADAL" clId="{F479022C-BDD1-5FDE-B738-0AB48F3A56C8}" dt="2026-04-13T07:46:03.372" v="2134"/>
        <pc:sldMkLst>
          <pc:docMk/>
          <pc:sldMk cId="2257865196" sldId="257"/>
        </pc:sldMkLst>
        <pc:spChg chg="mod">
          <ac:chgData name="Jørgen Greiner" userId="48edf47c-36ba-4a70-9c03-fd145c6a2657" providerId="ADAL" clId="{F479022C-BDD1-5FDE-B738-0AB48F3A56C8}" dt="2026-03-31T12:20:39.096" v="767" actId="20577"/>
          <ac:spMkLst>
            <pc:docMk/>
            <pc:sldMk cId="2257865196" sldId="257"/>
            <ac:spMk id="3" creationId="{30B52AFB-C318-EA4E-98A4-75DE6B330AA8}"/>
          </ac:spMkLst>
        </pc:spChg>
        <pc:spChg chg="add mod">
          <ac:chgData name="Jørgen Greiner" userId="48edf47c-36ba-4a70-9c03-fd145c6a2657" providerId="ADAL" clId="{F479022C-BDD1-5FDE-B738-0AB48F3A56C8}" dt="2026-04-13T07:46:03.372" v="2134"/>
          <ac:spMkLst>
            <pc:docMk/>
            <pc:sldMk cId="2257865196" sldId="257"/>
            <ac:spMk id="4" creationId="{2FF8D37D-3A29-0A0B-F3CF-3DEB5B0AABFC}"/>
          </ac:spMkLst>
        </pc:spChg>
        <pc:picChg chg="add mod">
          <ac:chgData name="Jørgen Greiner" userId="48edf47c-36ba-4a70-9c03-fd145c6a2657" providerId="ADAL" clId="{F479022C-BDD1-5FDE-B738-0AB48F3A56C8}" dt="2026-03-31T12:21:23.297" v="776" actId="1076"/>
          <ac:picMkLst>
            <pc:docMk/>
            <pc:sldMk cId="2257865196" sldId="257"/>
            <ac:picMk id="7" creationId="{D2AC4B45-A221-0100-FB46-00C68132CDDE}"/>
          </ac:picMkLst>
        </pc:picChg>
      </pc:sldChg>
      <pc:sldChg chg="addSp modSp mod">
        <pc:chgData name="Jørgen Greiner" userId="48edf47c-36ba-4a70-9c03-fd145c6a2657" providerId="ADAL" clId="{F479022C-BDD1-5FDE-B738-0AB48F3A56C8}" dt="2026-04-13T07:41:40.944" v="2132"/>
        <pc:sldMkLst>
          <pc:docMk/>
          <pc:sldMk cId="1985975727" sldId="259"/>
        </pc:sldMkLst>
        <pc:spChg chg="mod">
          <ac:chgData name="Jørgen Greiner" userId="48edf47c-36ba-4a70-9c03-fd145c6a2657" providerId="ADAL" clId="{F479022C-BDD1-5FDE-B738-0AB48F3A56C8}" dt="2026-03-31T12:19:59.282" v="746" actId="1037"/>
          <ac:spMkLst>
            <pc:docMk/>
            <pc:sldMk cId="1985975727" sldId="259"/>
            <ac:spMk id="3" creationId="{C0DFAFB0-5CC9-BBED-CC53-CEE21FE24BC0}"/>
          </ac:spMkLst>
        </pc:spChg>
        <pc:spChg chg="add mod">
          <ac:chgData name="Jørgen Greiner" userId="48edf47c-36ba-4a70-9c03-fd145c6a2657" providerId="ADAL" clId="{F479022C-BDD1-5FDE-B738-0AB48F3A56C8}" dt="2026-04-13T07:41:40.944" v="2132"/>
          <ac:spMkLst>
            <pc:docMk/>
            <pc:sldMk cId="1985975727" sldId="259"/>
            <ac:spMk id="4" creationId="{3A055D4E-8F52-83F8-4A16-B1DD7FC892A8}"/>
          </ac:spMkLst>
        </pc:spChg>
        <pc:picChg chg="mod">
          <ac:chgData name="Jørgen Greiner" userId="48edf47c-36ba-4a70-9c03-fd145c6a2657" providerId="ADAL" clId="{F479022C-BDD1-5FDE-B738-0AB48F3A56C8}" dt="2026-03-31T07:58:47.425" v="33" actId="1076"/>
          <ac:picMkLst>
            <pc:docMk/>
            <pc:sldMk cId="1985975727" sldId="259"/>
            <ac:picMk id="5" creationId="{F11EC60D-CAF7-707D-3453-DC8B88A19776}"/>
          </ac:picMkLst>
        </pc:picChg>
      </pc:sldChg>
      <pc:sldChg chg="addSp delSp modSp mod">
        <pc:chgData name="Jørgen Greiner" userId="48edf47c-36ba-4a70-9c03-fd145c6a2657" providerId="ADAL" clId="{F479022C-BDD1-5FDE-B738-0AB48F3A56C8}" dt="2026-04-13T07:40:54.742" v="2131"/>
        <pc:sldMkLst>
          <pc:docMk/>
          <pc:sldMk cId="4059416291" sldId="260"/>
        </pc:sldMkLst>
        <pc:spChg chg="mod">
          <ac:chgData name="Jørgen Greiner" userId="48edf47c-36ba-4a70-9c03-fd145c6a2657" providerId="ADAL" clId="{F479022C-BDD1-5FDE-B738-0AB48F3A56C8}" dt="2026-03-31T12:19:29.638" v="714" actId="20577"/>
          <ac:spMkLst>
            <pc:docMk/>
            <pc:sldMk cId="4059416291" sldId="260"/>
            <ac:spMk id="3" creationId="{C30FBEC9-9788-EABF-4176-CD1AAB93912E}"/>
          </ac:spMkLst>
        </pc:spChg>
        <pc:spChg chg="add mod">
          <ac:chgData name="Jørgen Greiner" userId="48edf47c-36ba-4a70-9c03-fd145c6a2657" providerId="ADAL" clId="{F479022C-BDD1-5FDE-B738-0AB48F3A56C8}" dt="2026-04-13T07:40:54.742" v="2131"/>
          <ac:spMkLst>
            <pc:docMk/>
            <pc:sldMk cId="4059416291" sldId="260"/>
            <ac:spMk id="5" creationId="{E48D44B3-F643-9C85-9517-05F2B3E71CC7}"/>
          </ac:spMkLst>
        </pc:spChg>
      </pc:sldChg>
      <pc:sldChg chg="addSp delSp modSp mod">
        <pc:chgData name="Jørgen Greiner" userId="48edf47c-36ba-4a70-9c03-fd145c6a2657" providerId="ADAL" clId="{F479022C-BDD1-5FDE-B738-0AB48F3A56C8}" dt="2026-04-13T07:39:50.171" v="2128"/>
        <pc:sldMkLst>
          <pc:docMk/>
          <pc:sldMk cId="3994463957" sldId="261"/>
        </pc:sldMkLst>
        <pc:spChg chg="mod">
          <ac:chgData name="Jørgen Greiner" userId="48edf47c-36ba-4a70-9c03-fd145c6a2657" providerId="ADAL" clId="{F479022C-BDD1-5FDE-B738-0AB48F3A56C8}" dt="2026-03-31T12:18:24.796" v="682" actId="1037"/>
          <ac:spMkLst>
            <pc:docMk/>
            <pc:sldMk cId="3994463957" sldId="261"/>
            <ac:spMk id="3" creationId="{A7B80C11-22EF-2848-50A9-6D532FA82BFB}"/>
          </ac:spMkLst>
        </pc:spChg>
        <pc:spChg chg="add mod">
          <ac:chgData name="Jørgen Greiner" userId="48edf47c-36ba-4a70-9c03-fd145c6a2657" providerId="ADAL" clId="{F479022C-BDD1-5FDE-B738-0AB48F3A56C8}" dt="2026-04-13T07:39:50.171" v="2128"/>
          <ac:spMkLst>
            <pc:docMk/>
            <pc:sldMk cId="3994463957" sldId="261"/>
            <ac:spMk id="4" creationId="{A8358A8D-763D-D118-03F0-89184B6EFD7E}"/>
          </ac:spMkLst>
        </pc:spChg>
        <pc:picChg chg="add mod">
          <ac:chgData name="Jørgen Greiner" userId="48edf47c-36ba-4a70-9c03-fd145c6a2657" providerId="ADAL" clId="{F479022C-BDD1-5FDE-B738-0AB48F3A56C8}" dt="2026-03-31T08:05:47.275" v="94" actId="1076"/>
          <ac:picMkLst>
            <pc:docMk/>
            <pc:sldMk cId="3994463957" sldId="261"/>
            <ac:picMk id="10" creationId="{B84FB08E-C115-3666-C708-0BA154C7D4FF}"/>
          </ac:picMkLst>
        </pc:picChg>
      </pc:sldChg>
      <pc:sldChg chg="addSp delSp modSp mod">
        <pc:chgData name="Jørgen Greiner" userId="48edf47c-36ba-4a70-9c03-fd145c6a2657" providerId="ADAL" clId="{F479022C-BDD1-5FDE-B738-0AB48F3A56C8}" dt="2026-04-13T07:40:15.526" v="2129"/>
        <pc:sldMkLst>
          <pc:docMk/>
          <pc:sldMk cId="2720771560" sldId="263"/>
        </pc:sldMkLst>
        <pc:spChg chg="mod">
          <ac:chgData name="Jørgen Greiner" userId="48edf47c-36ba-4a70-9c03-fd145c6a2657" providerId="ADAL" clId="{F479022C-BDD1-5FDE-B738-0AB48F3A56C8}" dt="2026-03-31T12:18:40.496" v="693" actId="20577"/>
          <ac:spMkLst>
            <pc:docMk/>
            <pc:sldMk cId="2720771560" sldId="263"/>
            <ac:spMk id="3" creationId="{2021F16A-B458-D41B-FE4B-959A2BF226CA}"/>
          </ac:spMkLst>
        </pc:spChg>
        <pc:spChg chg="add mod">
          <ac:chgData name="Jørgen Greiner" userId="48edf47c-36ba-4a70-9c03-fd145c6a2657" providerId="ADAL" clId="{F479022C-BDD1-5FDE-B738-0AB48F3A56C8}" dt="2026-04-13T07:40:15.526" v="2129"/>
          <ac:spMkLst>
            <pc:docMk/>
            <pc:sldMk cId="2720771560" sldId="263"/>
            <ac:spMk id="4" creationId="{77A00499-0DD3-C163-E292-B6DA517325AF}"/>
          </ac:spMkLst>
        </pc:spChg>
        <pc:picChg chg="add mod">
          <ac:chgData name="Jørgen Greiner" userId="48edf47c-36ba-4a70-9c03-fd145c6a2657" providerId="ADAL" clId="{F479022C-BDD1-5FDE-B738-0AB48F3A56C8}" dt="2026-03-31T08:01:31.214" v="58" actId="1076"/>
          <ac:picMkLst>
            <pc:docMk/>
            <pc:sldMk cId="2720771560" sldId="263"/>
            <ac:picMk id="7" creationId="{2AF62419-F32F-DDD0-8510-337FBA03A9DA}"/>
          </ac:picMkLst>
        </pc:picChg>
      </pc:sldChg>
      <pc:sldChg chg="addSp delSp modSp mod">
        <pc:chgData name="Jørgen Greiner" userId="48edf47c-36ba-4a70-9c03-fd145c6a2657" providerId="ADAL" clId="{F479022C-BDD1-5FDE-B738-0AB48F3A56C8}" dt="2026-04-13T07:46:26.281" v="2135"/>
        <pc:sldMkLst>
          <pc:docMk/>
          <pc:sldMk cId="113377756" sldId="268"/>
        </pc:sldMkLst>
        <pc:spChg chg="mod">
          <ac:chgData name="Jørgen Greiner" userId="48edf47c-36ba-4a70-9c03-fd145c6a2657" providerId="ADAL" clId="{F479022C-BDD1-5FDE-B738-0AB48F3A56C8}" dt="2026-03-31T12:22:54.427" v="799" actId="20577"/>
          <ac:spMkLst>
            <pc:docMk/>
            <pc:sldMk cId="113377756" sldId="268"/>
            <ac:spMk id="3" creationId="{3ECCB0AB-E20E-5E83-42D0-E51BAC7AF157}"/>
          </ac:spMkLst>
        </pc:spChg>
        <pc:spChg chg="add mod">
          <ac:chgData name="Jørgen Greiner" userId="48edf47c-36ba-4a70-9c03-fd145c6a2657" providerId="ADAL" clId="{F479022C-BDD1-5FDE-B738-0AB48F3A56C8}" dt="2026-04-13T07:46:26.281" v="2135"/>
          <ac:spMkLst>
            <pc:docMk/>
            <pc:sldMk cId="113377756" sldId="268"/>
            <ac:spMk id="4" creationId="{DD638D32-0CB9-22BC-C392-65BD3DA60E00}"/>
          </ac:spMkLst>
        </pc:spChg>
        <pc:picChg chg="add mod">
          <ac:chgData name="Jørgen Greiner" userId="48edf47c-36ba-4a70-9c03-fd145c6a2657" providerId="ADAL" clId="{F479022C-BDD1-5FDE-B738-0AB48F3A56C8}" dt="2026-03-31T12:22:29.690" v="792" actId="1076"/>
          <ac:picMkLst>
            <pc:docMk/>
            <pc:sldMk cId="113377756" sldId="268"/>
            <ac:picMk id="7" creationId="{9AF9A65D-24BB-F837-B1DD-ACA949219718}"/>
          </ac:picMkLst>
        </pc:picChg>
      </pc:sldChg>
      <pc:sldChg chg="addSp delSp modSp mod">
        <pc:chgData name="Jørgen Greiner" userId="48edf47c-36ba-4a70-9c03-fd145c6a2657" providerId="ADAL" clId="{F479022C-BDD1-5FDE-B738-0AB48F3A56C8}" dt="2026-04-13T07:40:36.914" v="2130"/>
        <pc:sldMkLst>
          <pc:docMk/>
          <pc:sldMk cId="2170080335" sldId="272"/>
        </pc:sldMkLst>
        <pc:spChg chg="mod">
          <ac:chgData name="Jørgen Greiner" userId="48edf47c-36ba-4a70-9c03-fd145c6a2657" providerId="ADAL" clId="{F479022C-BDD1-5FDE-B738-0AB48F3A56C8}" dt="2026-04-08T09:39:35.565" v="1609" actId="20577"/>
          <ac:spMkLst>
            <pc:docMk/>
            <pc:sldMk cId="2170080335" sldId="272"/>
            <ac:spMk id="3" creationId="{9A0C5023-AEF9-8D49-8533-87AA5DB9461F}"/>
          </ac:spMkLst>
        </pc:spChg>
        <pc:spChg chg="add mod">
          <ac:chgData name="Jørgen Greiner" userId="48edf47c-36ba-4a70-9c03-fd145c6a2657" providerId="ADAL" clId="{F479022C-BDD1-5FDE-B738-0AB48F3A56C8}" dt="2026-04-13T07:40:36.914" v="2130"/>
          <ac:spMkLst>
            <pc:docMk/>
            <pc:sldMk cId="2170080335" sldId="272"/>
            <ac:spMk id="4" creationId="{14216BC1-4242-FDE0-05FD-460864D92953}"/>
          </ac:spMkLst>
        </pc:spChg>
        <pc:picChg chg="add del mod">
          <ac:chgData name="Jørgen Greiner" userId="48edf47c-36ba-4a70-9c03-fd145c6a2657" providerId="ADAL" clId="{F479022C-BDD1-5FDE-B738-0AB48F3A56C8}" dt="2026-03-31T08:04:18.759" v="84" actId="1076"/>
          <ac:picMkLst>
            <pc:docMk/>
            <pc:sldMk cId="2170080335" sldId="272"/>
            <ac:picMk id="12" creationId="{D8D45C2F-2E6C-FE29-E0DC-B59F80D9C56E}"/>
          </ac:picMkLst>
        </pc:picChg>
      </pc:sldChg>
      <pc:sldChg chg="addSp delSp modSp mod">
        <pc:chgData name="Jørgen Greiner" userId="48edf47c-36ba-4a70-9c03-fd145c6a2657" providerId="ADAL" clId="{F479022C-BDD1-5FDE-B738-0AB48F3A56C8}" dt="2026-04-13T07:49:33.255" v="2142"/>
        <pc:sldMkLst>
          <pc:docMk/>
          <pc:sldMk cId="3673446886" sldId="274"/>
        </pc:sldMkLst>
        <pc:spChg chg="mod">
          <ac:chgData name="Jørgen Greiner" userId="48edf47c-36ba-4a70-9c03-fd145c6a2657" providerId="ADAL" clId="{F479022C-BDD1-5FDE-B738-0AB48F3A56C8}" dt="2026-03-31T12:26:05.641" v="878" actId="20577"/>
          <ac:spMkLst>
            <pc:docMk/>
            <pc:sldMk cId="3673446886" sldId="274"/>
            <ac:spMk id="3" creationId="{1795A162-878A-1DFA-66CB-A262ABE2CCA4}"/>
          </ac:spMkLst>
        </pc:spChg>
        <pc:spChg chg="add mod">
          <ac:chgData name="Jørgen Greiner" userId="48edf47c-36ba-4a70-9c03-fd145c6a2657" providerId="ADAL" clId="{F479022C-BDD1-5FDE-B738-0AB48F3A56C8}" dt="2026-04-13T07:49:33.255" v="2142"/>
          <ac:spMkLst>
            <pc:docMk/>
            <pc:sldMk cId="3673446886" sldId="274"/>
            <ac:spMk id="4" creationId="{E10DC63F-8141-593C-E234-162D3D84307D}"/>
          </ac:spMkLst>
        </pc:spChg>
        <pc:picChg chg="add mod">
          <ac:chgData name="Jørgen Greiner" userId="48edf47c-36ba-4a70-9c03-fd145c6a2657" providerId="ADAL" clId="{F479022C-BDD1-5FDE-B738-0AB48F3A56C8}" dt="2026-03-31T08:07:16.586" v="102" actId="14100"/>
          <ac:picMkLst>
            <pc:docMk/>
            <pc:sldMk cId="3673446886" sldId="274"/>
            <ac:picMk id="7" creationId="{54B44FCD-6299-1607-8484-831E200936BD}"/>
          </ac:picMkLst>
        </pc:picChg>
      </pc:sldChg>
      <pc:sldChg chg="addSp delSp modSp mod">
        <pc:chgData name="Jørgen Greiner" userId="48edf47c-36ba-4a70-9c03-fd145c6a2657" providerId="ADAL" clId="{F479022C-BDD1-5FDE-B738-0AB48F3A56C8}" dt="2026-04-13T07:49:55.330" v="2143"/>
        <pc:sldMkLst>
          <pc:docMk/>
          <pc:sldMk cId="2027943491" sldId="276"/>
        </pc:sldMkLst>
        <pc:spChg chg="mod">
          <ac:chgData name="Jørgen Greiner" userId="48edf47c-36ba-4a70-9c03-fd145c6a2657" providerId="ADAL" clId="{F479022C-BDD1-5FDE-B738-0AB48F3A56C8}" dt="2026-03-31T08:07:50.199" v="123" actId="20577"/>
          <ac:spMkLst>
            <pc:docMk/>
            <pc:sldMk cId="2027943491" sldId="276"/>
            <ac:spMk id="2" creationId="{2ACD62D9-09F6-A3B9-E59B-0C7C90C06AD5}"/>
          </ac:spMkLst>
        </pc:spChg>
        <pc:spChg chg="mod">
          <ac:chgData name="Jørgen Greiner" userId="48edf47c-36ba-4a70-9c03-fd145c6a2657" providerId="ADAL" clId="{F479022C-BDD1-5FDE-B738-0AB48F3A56C8}" dt="2026-04-08T09:38:04.327" v="1603" actId="20577"/>
          <ac:spMkLst>
            <pc:docMk/>
            <pc:sldMk cId="2027943491" sldId="276"/>
            <ac:spMk id="3" creationId="{5DD3987D-DBE2-7950-7CD7-E2FE41DF5993}"/>
          </ac:spMkLst>
        </pc:spChg>
        <pc:spChg chg="add mod">
          <ac:chgData name="Jørgen Greiner" userId="48edf47c-36ba-4a70-9c03-fd145c6a2657" providerId="ADAL" clId="{F479022C-BDD1-5FDE-B738-0AB48F3A56C8}" dt="2026-04-13T07:49:55.330" v="2143"/>
          <ac:spMkLst>
            <pc:docMk/>
            <pc:sldMk cId="2027943491" sldId="276"/>
            <ac:spMk id="4" creationId="{359191BA-DA76-9597-0334-B6897ED7C2A9}"/>
          </ac:spMkLst>
        </pc:spChg>
        <pc:picChg chg="add mod">
          <ac:chgData name="Jørgen Greiner" userId="48edf47c-36ba-4a70-9c03-fd145c6a2657" providerId="ADAL" clId="{F479022C-BDD1-5FDE-B738-0AB48F3A56C8}" dt="2026-03-31T08:09:00.540" v="131" actId="1076"/>
          <ac:picMkLst>
            <pc:docMk/>
            <pc:sldMk cId="2027943491" sldId="276"/>
            <ac:picMk id="7" creationId="{EBE5F0FE-D74E-5782-D509-A412B0033762}"/>
          </ac:picMkLst>
        </pc:picChg>
      </pc:sldChg>
      <pc:sldChg chg="addSp delSp modSp mod">
        <pc:chgData name="Jørgen Greiner" userId="48edf47c-36ba-4a70-9c03-fd145c6a2657" providerId="ADAL" clId="{F479022C-BDD1-5FDE-B738-0AB48F3A56C8}" dt="2026-04-13T07:50:16.464" v="2144"/>
        <pc:sldMkLst>
          <pc:docMk/>
          <pc:sldMk cId="1215189397" sldId="279"/>
        </pc:sldMkLst>
        <pc:spChg chg="mod">
          <ac:chgData name="Jørgen Greiner" userId="48edf47c-36ba-4a70-9c03-fd145c6a2657" providerId="ADAL" clId="{F479022C-BDD1-5FDE-B738-0AB48F3A56C8}" dt="2026-03-31T12:26:31.070" v="892" actId="20577"/>
          <ac:spMkLst>
            <pc:docMk/>
            <pc:sldMk cId="1215189397" sldId="279"/>
            <ac:spMk id="3" creationId="{671AC0D6-68A8-D29B-F860-2FC40EC60288}"/>
          </ac:spMkLst>
        </pc:spChg>
        <pc:spChg chg="add mod">
          <ac:chgData name="Jørgen Greiner" userId="48edf47c-36ba-4a70-9c03-fd145c6a2657" providerId="ADAL" clId="{F479022C-BDD1-5FDE-B738-0AB48F3A56C8}" dt="2026-04-13T07:50:16.464" v="2144"/>
          <ac:spMkLst>
            <pc:docMk/>
            <pc:sldMk cId="1215189397" sldId="279"/>
            <ac:spMk id="4" creationId="{4511F314-8331-41A8-9BBB-44B56F61B8C4}"/>
          </ac:spMkLst>
        </pc:spChg>
        <pc:picChg chg="add mod">
          <ac:chgData name="Jørgen Greiner" userId="48edf47c-36ba-4a70-9c03-fd145c6a2657" providerId="ADAL" clId="{F479022C-BDD1-5FDE-B738-0AB48F3A56C8}" dt="2026-03-31T08:10:06.753" v="139" actId="1076"/>
          <ac:picMkLst>
            <pc:docMk/>
            <pc:sldMk cId="1215189397" sldId="279"/>
            <ac:picMk id="7" creationId="{9B348BB3-5096-8D2D-F9B8-E8FEFF8F724C}"/>
          </ac:picMkLst>
        </pc:picChg>
      </pc:sldChg>
      <pc:sldChg chg="addSp delSp modSp mod">
        <pc:chgData name="Jørgen Greiner" userId="48edf47c-36ba-4a70-9c03-fd145c6a2657" providerId="ADAL" clId="{F479022C-BDD1-5FDE-B738-0AB48F3A56C8}" dt="2026-04-13T07:45:24.205" v="2133"/>
        <pc:sldMkLst>
          <pc:docMk/>
          <pc:sldMk cId="4285357650" sldId="281"/>
        </pc:sldMkLst>
        <pc:spChg chg="mod">
          <ac:chgData name="Jørgen Greiner" userId="48edf47c-36ba-4a70-9c03-fd145c6a2657" providerId="ADAL" clId="{F479022C-BDD1-5FDE-B738-0AB48F3A56C8}" dt="2026-03-31T12:20:20.027" v="759" actId="20577"/>
          <ac:spMkLst>
            <pc:docMk/>
            <pc:sldMk cId="4285357650" sldId="281"/>
            <ac:spMk id="3" creationId="{447CFA63-378A-88A2-0797-81CC71A625F2}"/>
          </ac:spMkLst>
        </pc:spChg>
        <pc:spChg chg="add mod">
          <ac:chgData name="Jørgen Greiner" userId="48edf47c-36ba-4a70-9c03-fd145c6a2657" providerId="ADAL" clId="{F479022C-BDD1-5FDE-B738-0AB48F3A56C8}" dt="2026-04-13T07:45:24.205" v="2133"/>
          <ac:spMkLst>
            <pc:docMk/>
            <pc:sldMk cId="4285357650" sldId="281"/>
            <ac:spMk id="4" creationId="{4685D20F-A9A2-26DF-6EF3-A6520B0F8AE0}"/>
          </ac:spMkLst>
        </pc:spChg>
        <pc:picChg chg="add mod">
          <ac:chgData name="Jørgen Greiner" userId="48edf47c-36ba-4a70-9c03-fd145c6a2657" providerId="ADAL" clId="{F479022C-BDD1-5FDE-B738-0AB48F3A56C8}" dt="2026-03-31T08:00:15.528" v="47" actId="1076"/>
          <ac:picMkLst>
            <pc:docMk/>
            <pc:sldMk cId="4285357650" sldId="281"/>
            <ac:picMk id="5" creationId="{82AD5A56-73C3-802F-82B2-7F9C2CDE1194}"/>
          </ac:picMkLst>
        </pc:picChg>
      </pc:sldChg>
      <pc:sldChg chg="addSp modSp mod">
        <pc:chgData name="Jørgen Greiner" userId="48edf47c-36ba-4a70-9c03-fd145c6a2657" providerId="ADAL" clId="{F479022C-BDD1-5FDE-B738-0AB48F3A56C8}" dt="2026-04-13T07:36:07.535" v="2095"/>
        <pc:sldMkLst>
          <pc:docMk/>
          <pc:sldMk cId="2655708012" sldId="284"/>
        </pc:sldMkLst>
        <pc:spChg chg="mod">
          <ac:chgData name="Jørgen Greiner" userId="48edf47c-36ba-4a70-9c03-fd145c6a2657" providerId="ADAL" clId="{F479022C-BDD1-5FDE-B738-0AB48F3A56C8}" dt="2026-03-31T12:17:22.079" v="662" actId="20577"/>
          <ac:spMkLst>
            <pc:docMk/>
            <pc:sldMk cId="2655708012" sldId="284"/>
            <ac:spMk id="3" creationId="{A7B7750F-969A-8DDF-F694-929EB055BF51}"/>
          </ac:spMkLst>
        </pc:spChg>
        <pc:spChg chg="add mod">
          <ac:chgData name="Jørgen Greiner" userId="48edf47c-36ba-4a70-9c03-fd145c6a2657" providerId="ADAL" clId="{F479022C-BDD1-5FDE-B738-0AB48F3A56C8}" dt="2026-04-13T07:36:07.535" v="2095"/>
          <ac:spMkLst>
            <pc:docMk/>
            <pc:sldMk cId="2655708012" sldId="284"/>
            <ac:spMk id="4" creationId="{04FE6F47-2E10-9FC8-D807-CDFA8BC896E5}"/>
          </ac:spMkLst>
        </pc:spChg>
      </pc:sldChg>
      <pc:sldChg chg="addSp delSp modSp mod ord">
        <pc:chgData name="Jørgen Greiner" userId="48edf47c-36ba-4a70-9c03-fd145c6a2657" providerId="ADAL" clId="{F479022C-BDD1-5FDE-B738-0AB48F3A56C8}" dt="2026-04-13T07:35:35.496" v="2093"/>
        <pc:sldMkLst>
          <pc:docMk/>
          <pc:sldMk cId="2402493939" sldId="285"/>
        </pc:sldMkLst>
        <pc:spChg chg="mod">
          <ac:chgData name="Jørgen Greiner" userId="48edf47c-36ba-4a70-9c03-fd145c6a2657" providerId="ADAL" clId="{F479022C-BDD1-5FDE-B738-0AB48F3A56C8}" dt="2026-03-31T12:17:09.622" v="649" actId="1076"/>
          <ac:spMkLst>
            <pc:docMk/>
            <pc:sldMk cId="2402493939" sldId="285"/>
            <ac:spMk id="2" creationId="{F4874EF2-05F5-E76B-FF0E-A85B1F6D2E20}"/>
          </ac:spMkLst>
        </pc:spChg>
        <pc:spChg chg="mod">
          <ac:chgData name="Jørgen Greiner" userId="48edf47c-36ba-4a70-9c03-fd145c6a2657" providerId="ADAL" clId="{F479022C-BDD1-5FDE-B738-0AB48F3A56C8}" dt="2026-03-31T12:16:57.533" v="648" actId="20577"/>
          <ac:spMkLst>
            <pc:docMk/>
            <pc:sldMk cId="2402493939" sldId="285"/>
            <ac:spMk id="3" creationId="{39F3DC9F-4683-789F-FF09-CC1F3390AD64}"/>
          </ac:spMkLst>
        </pc:spChg>
        <pc:spChg chg="add del">
          <ac:chgData name="Jørgen Greiner" userId="48edf47c-36ba-4a70-9c03-fd145c6a2657" providerId="ADAL" clId="{F479022C-BDD1-5FDE-B738-0AB48F3A56C8}" dt="2026-04-13T07:35:00.350" v="2091" actId="22"/>
          <ac:spMkLst>
            <pc:docMk/>
            <pc:sldMk cId="2402493939" sldId="285"/>
            <ac:spMk id="5" creationId="{E1990EF8-7B2D-4C37-39AB-7EFDD7ED9C1A}"/>
          </ac:spMkLst>
        </pc:spChg>
        <pc:spChg chg="add mod">
          <ac:chgData name="Jørgen Greiner" userId="48edf47c-36ba-4a70-9c03-fd145c6a2657" providerId="ADAL" clId="{F479022C-BDD1-5FDE-B738-0AB48F3A56C8}" dt="2026-04-13T07:35:35.496" v="2093"/>
          <ac:spMkLst>
            <pc:docMk/>
            <pc:sldMk cId="2402493939" sldId="285"/>
            <ac:spMk id="7" creationId="{7AE3209F-C197-A96A-6C53-0EE0C926F136}"/>
          </ac:spMkLst>
        </pc:spChg>
        <pc:picChg chg="add del mod">
          <ac:chgData name="Jørgen Greiner" userId="48edf47c-36ba-4a70-9c03-fd145c6a2657" providerId="ADAL" clId="{F479022C-BDD1-5FDE-B738-0AB48F3A56C8}" dt="2026-03-31T08:44:06.143" v="383" actId="1076"/>
          <ac:picMkLst>
            <pc:docMk/>
            <pc:sldMk cId="2402493939" sldId="285"/>
            <ac:picMk id="10" creationId="{FB2B1A89-8DE5-9B3B-DDF7-23584915FA51}"/>
          </ac:picMkLst>
        </pc:picChg>
      </pc:sldChg>
      <pc:sldChg chg="addSp delSp modSp mod">
        <pc:chgData name="Jørgen Greiner" userId="48edf47c-36ba-4a70-9c03-fd145c6a2657" providerId="ADAL" clId="{F479022C-BDD1-5FDE-B738-0AB48F3A56C8}" dt="2026-04-13T07:39:19.204" v="2127"/>
        <pc:sldMkLst>
          <pc:docMk/>
          <pc:sldMk cId="521509753" sldId="287"/>
        </pc:sldMkLst>
        <pc:spChg chg="mod">
          <ac:chgData name="Jørgen Greiner" userId="48edf47c-36ba-4a70-9c03-fd145c6a2657" providerId="ADAL" clId="{F479022C-BDD1-5FDE-B738-0AB48F3A56C8}" dt="2026-03-31T08:52:59.363" v="444" actId="20577"/>
          <ac:spMkLst>
            <pc:docMk/>
            <pc:sldMk cId="521509753" sldId="287"/>
            <ac:spMk id="2" creationId="{90B1A635-4DEA-2A41-6DE4-92B63B332BB5}"/>
          </ac:spMkLst>
        </pc:spChg>
        <pc:spChg chg="mod">
          <ac:chgData name="Jørgen Greiner" userId="48edf47c-36ba-4a70-9c03-fd145c6a2657" providerId="ADAL" clId="{F479022C-BDD1-5FDE-B738-0AB48F3A56C8}" dt="2026-03-31T12:17:54.378" v="673" actId="1037"/>
          <ac:spMkLst>
            <pc:docMk/>
            <pc:sldMk cId="521509753" sldId="287"/>
            <ac:spMk id="3" creationId="{1534E711-8A01-B197-528F-DDF09CD697D6}"/>
          </ac:spMkLst>
        </pc:spChg>
        <pc:spChg chg="add mod">
          <ac:chgData name="Jørgen Greiner" userId="48edf47c-36ba-4a70-9c03-fd145c6a2657" providerId="ADAL" clId="{F479022C-BDD1-5FDE-B738-0AB48F3A56C8}" dt="2026-04-13T07:39:19.204" v="2127"/>
          <ac:spMkLst>
            <pc:docMk/>
            <pc:sldMk cId="521509753" sldId="287"/>
            <ac:spMk id="4" creationId="{74CF553E-3034-6442-C88A-223C08CD03BB}"/>
          </ac:spMkLst>
        </pc:spChg>
        <pc:picChg chg="add mod">
          <ac:chgData name="Jørgen Greiner" userId="48edf47c-36ba-4a70-9c03-fd145c6a2657" providerId="ADAL" clId="{F479022C-BDD1-5FDE-B738-0AB48F3A56C8}" dt="2026-03-31T08:45:10.471" v="397" actId="14100"/>
          <ac:picMkLst>
            <pc:docMk/>
            <pc:sldMk cId="521509753" sldId="287"/>
            <ac:picMk id="5" creationId="{6ADE4C70-B6E9-DAE1-9A5E-0404E93274DA}"/>
          </ac:picMkLst>
        </pc:picChg>
      </pc:sldChg>
      <pc:sldChg chg="addSp modSp mod ord">
        <pc:chgData name="Jørgen Greiner" userId="48edf47c-36ba-4a70-9c03-fd145c6a2657" providerId="ADAL" clId="{F479022C-BDD1-5FDE-B738-0AB48F3A56C8}" dt="2026-04-13T07:34:05.207" v="2089"/>
        <pc:sldMkLst>
          <pc:docMk/>
          <pc:sldMk cId="3492116801" sldId="291"/>
        </pc:sldMkLst>
        <pc:spChg chg="mod">
          <ac:chgData name="Jørgen Greiner" userId="48edf47c-36ba-4a70-9c03-fd145c6a2657" providerId="ADAL" clId="{F479022C-BDD1-5FDE-B738-0AB48F3A56C8}" dt="2026-03-31T12:16:35.940" v="635" actId="1076"/>
          <ac:spMkLst>
            <pc:docMk/>
            <pc:sldMk cId="3492116801" sldId="291"/>
            <ac:spMk id="2" creationId="{83ECBE7C-E60D-0866-C856-F85E278BE02C}"/>
          </ac:spMkLst>
        </pc:spChg>
        <pc:spChg chg="mod">
          <ac:chgData name="Jørgen Greiner" userId="48edf47c-36ba-4a70-9c03-fd145c6a2657" providerId="ADAL" clId="{F479022C-BDD1-5FDE-B738-0AB48F3A56C8}" dt="2026-03-31T12:16:40.286" v="637" actId="1076"/>
          <ac:spMkLst>
            <pc:docMk/>
            <pc:sldMk cId="3492116801" sldId="291"/>
            <ac:spMk id="3" creationId="{EDD94A7F-EB1A-E256-97F7-FACAC6119618}"/>
          </ac:spMkLst>
        </pc:spChg>
        <pc:spChg chg="add mod">
          <ac:chgData name="Jørgen Greiner" userId="48edf47c-36ba-4a70-9c03-fd145c6a2657" providerId="ADAL" clId="{F479022C-BDD1-5FDE-B738-0AB48F3A56C8}" dt="2026-04-13T07:34:05.207" v="2089"/>
          <ac:spMkLst>
            <pc:docMk/>
            <pc:sldMk cId="3492116801" sldId="291"/>
            <ac:spMk id="4" creationId="{34D75F83-8622-73A7-EA4D-69E6DDDE6FC5}"/>
          </ac:spMkLst>
        </pc:spChg>
        <pc:picChg chg="mod">
          <ac:chgData name="Jørgen Greiner" userId="48edf47c-36ba-4a70-9c03-fd145c6a2657" providerId="ADAL" clId="{F479022C-BDD1-5FDE-B738-0AB48F3A56C8}" dt="2026-04-13T07:33:01.011" v="2071" actId="1076"/>
          <ac:picMkLst>
            <pc:docMk/>
            <pc:sldMk cId="3492116801" sldId="291"/>
            <ac:picMk id="7" creationId="{58C84CC9-F216-1C83-0CC3-218ECC538EC5}"/>
          </ac:picMkLst>
        </pc:picChg>
      </pc:sldChg>
      <pc:sldChg chg="addSp delSp modSp mod">
        <pc:chgData name="Jørgen Greiner" userId="48edf47c-36ba-4a70-9c03-fd145c6a2657" providerId="ADAL" clId="{F479022C-BDD1-5FDE-B738-0AB48F3A56C8}" dt="2026-04-13T07:47:11.120" v="2136"/>
        <pc:sldMkLst>
          <pc:docMk/>
          <pc:sldMk cId="2186758968" sldId="293"/>
        </pc:sldMkLst>
        <pc:spChg chg="mod">
          <ac:chgData name="Jørgen Greiner" userId="48edf47c-36ba-4a70-9c03-fd145c6a2657" providerId="ADAL" clId="{F479022C-BDD1-5FDE-B738-0AB48F3A56C8}" dt="2026-03-31T12:23:18.131" v="813" actId="1038"/>
          <ac:spMkLst>
            <pc:docMk/>
            <pc:sldMk cId="2186758968" sldId="293"/>
            <ac:spMk id="3" creationId="{C09C51F7-55BE-ACD9-E714-BDBE691F1591}"/>
          </ac:spMkLst>
        </pc:spChg>
        <pc:spChg chg="add mod">
          <ac:chgData name="Jørgen Greiner" userId="48edf47c-36ba-4a70-9c03-fd145c6a2657" providerId="ADAL" clId="{F479022C-BDD1-5FDE-B738-0AB48F3A56C8}" dt="2026-04-13T07:47:11.120" v="2136"/>
          <ac:spMkLst>
            <pc:docMk/>
            <pc:sldMk cId="2186758968" sldId="293"/>
            <ac:spMk id="4" creationId="{C59EFE4B-85B6-4EE2-9008-2AD3A25B0C5C}"/>
          </ac:spMkLst>
        </pc:spChg>
      </pc:sldChg>
      <pc:sldChg chg="addSp delSp modSp mod">
        <pc:chgData name="Jørgen Greiner" userId="48edf47c-36ba-4a70-9c03-fd145c6a2657" providerId="ADAL" clId="{F479022C-BDD1-5FDE-B738-0AB48F3A56C8}" dt="2026-04-13T07:47:31.645" v="2137"/>
        <pc:sldMkLst>
          <pc:docMk/>
          <pc:sldMk cId="2949693957" sldId="295"/>
        </pc:sldMkLst>
        <pc:spChg chg="mod">
          <ac:chgData name="Jørgen Greiner" userId="48edf47c-36ba-4a70-9c03-fd145c6a2657" providerId="ADAL" clId="{F479022C-BDD1-5FDE-B738-0AB48F3A56C8}" dt="2026-03-31T12:23:41.715" v="823" actId="1037"/>
          <ac:spMkLst>
            <pc:docMk/>
            <pc:sldMk cId="2949693957" sldId="295"/>
            <ac:spMk id="3" creationId="{8DB65910-A106-01C6-BD4A-CD87A12E582B}"/>
          </ac:spMkLst>
        </pc:spChg>
        <pc:spChg chg="add mod">
          <ac:chgData name="Jørgen Greiner" userId="48edf47c-36ba-4a70-9c03-fd145c6a2657" providerId="ADAL" clId="{F479022C-BDD1-5FDE-B738-0AB48F3A56C8}" dt="2026-04-13T07:47:31.645" v="2137"/>
          <ac:spMkLst>
            <pc:docMk/>
            <pc:sldMk cId="2949693957" sldId="295"/>
            <ac:spMk id="4" creationId="{6A3C75FF-A756-5A12-D1F7-1D25A1C63B4D}"/>
          </ac:spMkLst>
        </pc:spChg>
      </pc:sldChg>
      <pc:sldChg chg="addSp delSp modSp mod">
        <pc:chgData name="Jørgen Greiner" userId="48edf47c-36ba-4a70-9c03-fd145c6a2657" providerId="ADAL" clId="{F479022C-BDD1-5FDE-B738-0AB48F3A56C8}" dt="2026-04-13T07:49:10.772" v="2141"/>
        <pc:sldMkLst>
          <pc:docMk/>
          <pc:sldMk cId="1688895424" sldId="296"/>
        </pc:sldMkLst>
        <pc:spChg chg="mod">
          <ac:chgData name="Jørgen Greiner" userId="48edf47c-36ba-4a70-9c03-fd145c6a2657" providerId="ADAL" clId="{F479022C-BDD1-5FDE-B738-0AB48F3A56C8}" dt="2026-03-31T12:25:54.582" v="871" actId="1037"/>
          <ac:spMkLst>
            <pc:docMk/>
            <pc:sldMk cId="1688895424" sldId="296"/>
            <ac:spMk id="3" creationId="{22E3BCC1-52DB-28B9-E43E-F94D0106BE3D}"/>
          </ac:spMkLst>
        </pc:spChg>
        <pc:spChg chg="add mod">
          <ac:chgData name="Jørgen Greiner" userId="48edf47c-36ba-4a70-9c03-fd145c6a2657" providerId="ADAL" clId="{F479022C-BDD1-5FDE-B738-0AB48F3A56C8}" dt="2026-04-13T07:49:10.772" v="2141"/>
          <ac:spMkLst>
            <pc:docMk/>
            <pc:sldMk cId="1688895424" sldId="296"/>
            <ac:spMk id="4" creationId="{53FE54BB-7884-50CA-404E-89FA82B2BFF4}"/>
          </ac:spMkLst>
        </pc:spChg>
      </pc:sldChg>
      <pc:sldChg chg="addSp delSp modSp mod">
        <pc:chgData name="Jørgen Greiner" userId="48edf47c-36ba-4a70-9c03-fd145c6a2657" providerId="ADAL" clId="{F479022C-BDD1-5FDE-B738-0AB48F3A56C8}" dt="2026-04-13T07:48:10.442" v="2138"/>
        <pc:sldMkLst>
          <pc:docMk/>
          <pc:sldMk cId="3360153724" sldId="298"/>
        </pc:sldMkLst>
        <pc:spChg chg="mod">
          <ac:chgData name="Jørgen Greiner" userId="48edf47c-36ba-4a70-9c03-fd145c6a2657" providerId="ADAL" clId="{F479022C-BDD1-5FDE-B738-0AB48F3A56C8}" dt="2026-03-31T12:23:59.081" v="830" actId="20577"/>
          <ac:spMkLst>
            <pc:docMk/>
            <pc:sldMk cId="3360153724" sldId="298"/>
            <ac:spMk id="3" creationId="{EC4C5B21-228F-BA98-6134-EC54A072B4EC}"/>
          </ac:spMkLst>
        </pc:spChg>
        <pc:spChg chg="add mod">
          <ac:chgData name="Jørgen Greiner" userId="48edf47c-36ba-4a70-9c03-fd145c6a2657" providerId="ADAL" clId="{F479022C-BDD1-5FDE-B738-0AB48F3A56C8}" dt="2026-04-13T07:48:10.442" v="2138"/>
          <ac:spMkLst>
            <pc:docMk/>
            <pc:sldMk cId="3360153724" sldId="298"/>
            <ac:spMk id="4" creationId="{E39509F8-8DAE-BCE4-A551-4F8D86F6BC1F}"/>
          </ac:spMkLst>
        </pc:spChg>
        <pc:picChg chg="add mod">
          <ac:chgData name="Jørgen Greiner" userId="48edf47c-36ba-4a70-9c03-fd145c6a2657" providerId="ADAL" clId="{F479022C-BDD1-5FDE-B738-0AB48F3A56C8}" dt="2026-04-07T11:07:33.581" v="1468" actId="1076"/>
          <ac:picMkLst>
            <pc:docMk/>
            <pc:sldMk cId="3360153724" sldId="298"/>
            <ac:picMk id="5" creationId="{699CBDCE-55DF-E8BF-52C6-4185246CCA69}"/>
          </ac:picMkLst>
        </pc:picChg>
      </pc:sldChg>
      <pc:sldChg chg="addSp delSp modSp mod">
        <pc:chgData name="Jørgen Greiner" userId="48edf47c-36ba-4a70-9c03-fd145c6a2657" providerId="ADAL" clId="{F479022C-BDD1-5FDE-B738-0AB48F3A56C8}" dt="2026-04-13T07:48:52.202" v="2140"/>
        <pc:sldMkLst>
          <pc:docMk/>
          <pc:sldMk cId="3709879382" sldId="299"/>
        </pc:sldMkLst>
        <pc:spChg chg="mod">
          <ac:chgData name="Jørgen Greiner" userId="48edf47c-36ba-4a70-9c03-fd145c6a2657" providerId="ADAL" clId="{F479022C-BDD1-5FDE-B738-0AB48F3A56C8}" dt="2026-03-31T12:25:30.650" v="853" actId="20577"/>
          <ac:spMkLst>
            <pc:docMk/>
            <pc:sldMk cId="3709879382" sldId="299"/>
            <ac:spMk id="3" creationId="{EDDE29F9-76EC-CB8C-36A0-5E8C130B4572}"/>
          </ac:spMkLst>
        </pc:spChg>
        <pc:spChg chg="add mod">
          <ac:chgData name="Jørgen Greiner" userId="48edf47c-36ba-4a70-9c03-fd145c6a2657" providerId="ADAL" clId="{F479022C-BDD1-5FDE-B738-0AB48F3A56C8}" dt="2026-04-13T07:48:52.202" v="2140"/>
          <ac:spMkLst>
            <pc:docMk/>
            <pc:sldMk cId="3709879382" sldId="299"/>
            <ac:spMk id="4" creationId="{0B2E01A3-3354-4957-0410-7AA8899E264B}"/>
          </ac:spMkLst>
        </pc:spChg>
        <pc:picChg chg="mod">
          <ac:chgData name="Jørgen Greiner" userId="48edf47c-36ba-4a70-9c03-fd145c6a2657" providerId="ADAL" clId="{F479022C-BDD1-5FDE-B738-0AB48F3A56C8}" dt="2026-04-13T07:37:13.036" v="2109" actId="1076"/>
          <ac:picMkLst>
            <pc:docMk/>
            <pc:sldMk cId="3709879382" sldId="299"/>
            <ac:picMk id="5" creationId="{5E008695-C445-1F40-807E-D1D41F033C70}"/>
          </ac:picMkLst>
        </pc:picChg>
      </pc:sldChg>
      <pc:sldChg chg="addSp delSp modSp mod">
        <pc:chgData name="Jørgen Greiner" userId="48edf47c-36ba-4a70-9c03-fd145c6a2657" providerId="ADAL" clId="{F479022C-BDD1-5FDE-B738-0AB48F3A56C8}" dt="2026-04-13T07:48:30.228" v="2139"/>
        <pc:sldMkLst>
          <pc:docMk/>
          <pc:sldMk cId="1939233024" sldId="300"/>
        </pc:sldMkLst>
        <pc:spChg chg="mod">
          <ac:chgData name="Jørgen Greiner" userId="48edf47c-36ba-4a70-9c03-fd145c6a2657" providerId="ADAL" clId="{F479022C-BDD1-5FDE-B738-0AB48F3A56C8}" dt="2026-03-31T12:25:15.320" v="839" actId="1037"/>
          <ac:spMkLst>
            <pc:docMk/>
            <pc:sldMk cId="1939233024" sldId="300"/>
            <ac:spMk id="3" creationId="{7D824A55-5D09-E061-7B2B-5397A504AAE3}"/>
          </ac:spMkLst>
        </pc:spChg>
        <pc:spChg chg="add mod">
          <ac:chgData name="Jørgen Greiner" userId="48edf47c-36ba-4a70-9c03-fd145c6a2657" providerId="ADAL" clId="{F479022C-BDD1-5FDE-B738-0AB48F3A56C8}" dt="2026-04-13T07:48:30.228" v="2139"/>
          <ac:spMkLst>
            <pc:docMk/>
            <pc:sldMk cId="1939233024" sldId="300"/>
            <ac:spMk id="4" creationId="{7C8D1B22-B775-83FF-BB71-53CE808F007A}"/>
          </ac:spMkLst>
        </pc:spChg>
      </pc:sldChg>
      <pc:sldChg chg="del">
        <pc:chgData name="Jørgen Greiner" userId="48edf47c-36ba-4a70-9c03-fd145c6a2657" providerId="ADAL" clId="{F479022C-BDD1-5FDE-B738-0AB48F3A56C8}" dt="2026-04-13T06:59:10.289" v="2020" actId="2696"/>
        <pc:sldMkLst>
          <pc:docMk/>
          <pc:sldMk cId="1549820265" sldId="302"/>
        </pc:sldMkLst>
      </pc:sldChg>
      <pc:sldChg chg="addSp delSp modSp add mod">
        <pc:chgData name="Jørgen Greiner" userId="48edf47c-36ba-4a70-9c03-fd145c6a2657" providerId="ADAL" clId="{F479022C-BDD1-5FDE-B738-0AB48F3A56C8}" dt="2026-04-13T07:50:48.735" v="2145"/>
        <pc:sldMkLst>
          <pc:docMk/>
          <pc:sldMk cId="1669365752" sldId="305"/>
        </pc:sldMkLst>
        <pc:spChg chg="mod">
          <ac:chgData name="Jørgen Greiner" userId="48edf47c-36ba-4a70-9c03-fd145c6a2657" providerId="ADAL" clId="{F479022C-BDD1-5FDE-B738-0AB48F3A56C8}" dt="2026-04-13T07:37:49.323" v="2117" actId="1076"/>
          <ac:spMkLst>
            <pc:docMk/>
            <pc:sldMk cId="1669365752" sldId="305"/>
            <ac:spMk id="2" creationId="{4E2C5C3E-ACD1-0952-3D9B-27E82D876DB2}"/>
          </ac:spMkLst>
        </pc:spChg>
        <pc:spChg chg="mod">
          <ac:chgData name="Jørgen Greiner" userId="48edf47c-36ba-4a70-9c03-fd145c6a2657" providerId="ADAL" clId="{F479022C-BDD1-5FDE-B738-0AB48F3A56C8}" dt="2026-04-13T07:37:53.857" v="2118" actId="1076"/>
          <ac:spMkLst>
            <pc:docMk/>
            <pc:sldMk cId="1669365752" sldId="305"/>
            <ac:spMk id="3" creationId="{FB513250-9AF7-8694-2C91-A538EEE44898}"/>
          </ac:spMkLst>
        </pc:spChg>
        <pc:spChg chg="add mod">
          <ac:chgData name="Jørgen Greiner" userId="48edf47c-36ba-4a70-9c03-fd145c6a2657" providerId="ADAL" clId="{F479022C-BDD1-5FDE-B738-0AB48F3A56C8}" dt="2026-04-13T07:50:48.735" v="2145"/>
          <ac:spMkLst>
            <pc:docMk/>
            <pc:sldMk cId="1669365752" sldId="305"/>
            <ac:spMk id="4" creationId="{138CF05F-83A2-EA43-5E7C-F773C0491EB1}"/>
          </ac:spMkLst>
        </pc:spChg>
        <pc:picChg chg="add mod">
          <ac:chgData name="Jørgen Greiner" userId="48edf47c-36ba-4a70-9c03-fd145c6a2657" providerId="ADAL" clId="{F479022C-BDD1-5FDE-B738-0AB48F3A56C8}" dt="2026-03-31T08:12:05.100" v="177" actId="1076"/>
          <ac:picMkLst>
            <pc:docMk/>
            <pc:sldMk cId="1669365752" sldId="305"/>
            <ac:picMk id="5" creationId="{FDED1B84-CDDE-E3B2-451E-B3EF5CE7150D}"/>
          </ac:picMkLst>
        </pc:picChg>
      </pc:sldChg>
      <pc:sldChg chg="addSp delSp modSp add mod ord">
        <pc:chgData name="Jørgen Greiner" userId="48edf47c-36ba-4a70-9c03-fd145c6a2657" providerId="ADAL" clId="{F479022C-BDD1-5FDE-B738-0AB48F3A56C8}" dt="2026-04-13T07:57:19.088" v="2191" actId="20577"/>
        <pc:sldMkLst>
          <pc:docMk/>
          <pc:sldMk cId="1207508530" sldId="306"/>
        </pc:sldMkLst>
        <pc:spChg chg="mod">
          <ac:chgData name="Jørgen Greiner" userId="48edf47c-36ba-4a70-9c03-fd145c6a2657" providerId="ADAL" clId="{F479022C-BDD1-5FDE-B738-0AB48F3A56C8}" dt="2026-03-31T09:45:10.138" v="489" actId="20577"/>
          <ac:spMkLst>
            <pc:docMk/>
            <pc:sldMk cId="1207508530" sldId="306"/>
            <ac:spMk id="2" creationId="{D8B6E1BB-2339-852A-EAEF-58837E874DE2}"/>
          </ac:spMkLst>
        </pc:spChg>
        <pc:spChg chg="mod">
          <ac:chgData name="Jørgen Greiner" userId="48edf47c-36ba-4a70-9c03-fd145c6a2657" providerId="ADAL" clId="{F479022C-BDD1-5FDE-B738-0AB48F3A56C8}" dt="2026-04-13T07:57:19.088" v="2191" actId="20577"/>
          <ac:spMkLst>
            <pc:docMk/>
            <pc:sldMk cId="1207508530" sldId="306"/>
            <ac:spMk id="3" creationId="{37CA8258-A6EF-2A81-5CCE-E0337B800F97}"/>
          </ac:spMkLst>
        </pc:spChg>
        <pc:spChg chg="add mod">
          <ac:chgData name="Jørgen Greiner" userId="48edf47c-36ba-4a70-9c03-fd145c6a2657" providerId="ADAL" clId="{F479022C-BDD1-5FDE-B738-0AB48F3A56C8}" dt="2026-04-13T07:51:11.710" v="2146"/>
          <ac:spMkLst>
            <pc:docMk/>
            <pc:sldMk cId="1207508530" sldId="306"/>
            <ac:spMk id="4" creationId="{490D46E2-3B7D-6FC2-42DA-3D93B9B857D8}"/>
          </ac:spMkLst>
        </pc:spChg>
        <pc:picChg chg="add mod">
          <ac:chgData name="Jørgen Greiner" userId="48edf47c-36ba-4a70-9c03-fd145c6a2657" providerId="ADAL" clId="{F479022C-BDD1-5FDE-B738-0AB48F3A56C8}" dt="2026-03-31T09:54:08.863" v="575" actId="170"/>
          <ac:picMkLst>
            <pc:docMk/>
            <pc:sldMk cId="1207508530" sldId="306"/>
            <ac:picMk id="5" creationId="{07AE6615-595C-2978-E361-E43144531F21}"/>
          </ac:picMkLst>
        </pc:picChg>
      </pc:sldChg>
      <pc:sldChg chg="addSp delSp modSp add mod">
        <pc:chgData name="Jørgen Greiner" userId="48edf47c-36ba-4a70-9c03-fd145c6a2657" providerId="ADAL" clId="{F479022C-BDD1-5FDE-B738-0AB48F3A56C8}" dt="2026-04-13T07:51:32.107" v="2147"/>
        <pc:sldMkLst>
          <pc:docMk/>
          <pc:sldMk cId="1204948150" sldId="307"/>
        </pc:sldMkLst>
        <pc:spChg chg="mod">
          <ac:chgData name="Jørgen Greiner" userId="48edf47c-36ba-4a70-9c03-fd145c6a2657" providerId="ADAL" clId="{F479022C-BDD1-5FDE-B738-0AB48F3A56C8}" dt="2026-03-31T09:46:05.147" v="525" actId="20577"/>
          <ac:spMkLst>
            <pc:docMk/>
            <pc:sldMk cId="1204948150" sldId="307"/>
            <ac:spMk id="2" creationId="{214288B1-DB87-A81F-512A-1AB1DEE218DF}"/>
          </ac:spMkLst>
        </pc:spChg>
        <pc:spChg chg="mod">
          <ac:chgData name="Jørgen Greiner" userId="48edf47c-36ba-4a70-9c03-fd145c6a2657" providerId="ADAL" clId="{F479022C-BDD1-5FDE-B738-0AB48F3A56C8}" dt="2026-04-13T07:18:57.648" v="2064" actId="20577"/>
          <ac:spMkLst>
            <pc:docMk/>
            <pc:sldMk cId="1204948150" sldId="307"/>
            <ac:spMk id="3" creationId="{3E914112-DCF6-2FE5-8000-3BA6E0E59D9C}"/>
          </ac:spMkLst>
        </pc:spChg>
        <pc:spChg chg="add mod">
          <ac:chgData name="Jørgen Greiner" userId="48edf47c-36ba-4a70-9c03-fd145c6a2657" providerId="ADAL" clId="{F479022C-BDD1-5FDE-B738-0AB48F3A56C8}" dt="2026-04-13T07:51:32.107" v="2147"/>
          <ac:spMkLst>
            <pc:docMk/>
            <pc:sldMk cId="1204948150" sldId="307"/>
            <ac:spMk id="4" creationId="{280A9F0D-5A4F-669E-09D4-D1FDBE4C2439}"/>
          </ac:spMkLst>
        </pc:spChg>
        <pc:picChg chg="add mod">
          <ac:chgData name="Jørgen Greiner" userId="48edf47c-36ba-4a70-9c03-fd145c6a2657" providerId="ADAL" clId="{F479022C-BDD1-5FDE-B738-0AB48F3A56C8}" dt="2026-03-31T09:56:21.861" v="619" actId="1076"/>
          <ac:picMkLst>
            <pc:docMk/>
            <pc:sldMk cId="1204948150" sldId="307"/>
            <ac:picMk id="5" creationId="{2AC6DD6A-DE6E-25BF-30F9-74C5C23B8FEF}"/>
          </ac:picMkLst>
        </pc:picChg>
      </pc:sldChg>
      <pc:sldChg chg="addSp delSp modSp add mod ord">
        <pc:chgData name="Jørgen Greiner" userId="48edf47c-36ba-4a70-9c03-fd145c6a2657" providerId="ADAL" clId="{F479022C-BDD1-5FDE-B738-0AB48F3A56C8}" dt="2026-04-07T13:24:37.129" v="1600" actId="478"/>
        <pc:sldMkLst>
          <pc:docMk/>
          <pc:sldMk cId="4141241674" sldId="308"/>
        </pc:sldMkLst>
        <pc:spChg chg="mod">
          <ac:chgData name="Jørgen Greiner" userId="48edf47c-36ba-4a70-9c03-fd145c6a2657" providerId="ADAL" clId="{F479022C-BDD1-5FDE-B738-0AB48F3A56C8}" dt="2026-04-01T08:43:08.254" v="1420" actId="20577"/>
          <ac:spMkLst>
            <pc:docMk/>
            <pc:sldMk cId="4141241674" sldId="308"/>
            <ac:spMk id="2" creationId="{7B21CB31-D21E-8B16-BAFF-3A96812A9DD7}"/>
          </ac:spMkLst>
        </pc:spChg>
        <pc:spChg chg="mod">
          <ac:chgData name="Jørgen Greiner" userId="48edf47c-36ba-4a70-9c03-fd145c6a2657" providerId="ADAL" clId="{F479022C-BDD1-5FDE-B738-0AB48F3A56C8}" dt="2026-04-01T08:43:16.926" v="1422" actId="255"/>
          <ac:spMkLst>
            <pc:docMk/>
            <pc:sldMk cId="4141241674" sldId="308"/>
            <ac:spMk id="3" creationId="{634E61A2-7164-5ED7-CFAC-2A9C44769F04}"/>
          </ac:spMkLst>
        </pc:spChg>
        <pc:picChg chg="add mod">
          <ac:chgData name="Jørgen Greiner" userId="48edf47c-36ba-4a70-9c03-fd145c6a2657" providerId="ADAL" clId="{F479022C-BDD1-5FDE-B738-0AB48F3A56C8}" dt="2026-04-01T08:43:45.460" v="1434" actId="14100"/>
          <ac:picMkLst>
            <pc:docMk/>
            <pc:sldMk cId="4141241674" sldId="308"/>
            <ac:picMk id="5" creationId="{35D98FDA-4718-692C-CD56-4B9C930591F0}"/>
          </ac:picMkLst>
        </pc:picChg>
      </pc:sldChg>
      <pc:sldChg chg="addSp modSp add mod">
        <pc:chgData name="Jørgen Greiner" userId="48edf47c-36ba-4a70-9c03-fd145c6a2657" providerId="ADAL" clId="{F479022C-BDD1-5FDE-B738-0AB48F3A56C8}" dt="2026-04-13T06:58:44.264" v="2017" actId="14100"/>
        <pc:sldMkLst>
          <pc:docMk/>
          <pc:sldMk cId="1638371423" sldId="309"/>
        </pc:sldMkLst>
        <pc:picChg chg="add mod">
          <ac:chgData name="Jørgen Greiner" userId="48edf47c-36ba-4a70-9c03-fd145c6a2657" providerId="ADAL" clId="{F479022C-BDD1-5FDE-B738-0AB48F3A56C8}" dt="2026-04-13T06:58:44.264" v="2017" actId="14100"/>
          <ac:picMkLst>
            <pc:docMk/>
            <pc:sldMk cId="1638371423" sldId="309"/>
            <ac:picMk id="4" creationId="{ACD0E866-F9C3-D5D9-10E3-2056BDDA05B4}"/>
          </ac:picMkLst>
        </pc:picChg>
      </pc:sldChg>
      <pc:sldChg chg="add ord">
        <pc:chgData name="Jørgen Greiner" userId="48edf47c-36ba-4a70-9c03-fd145c6a2657" providerId="ADAL" clId="{F479022C-BDD1-5FDE-B738-0AB48F3A56C8}" dt="2026-04-13T06:59:08.236" v="2019" actId="20578"/>
        <pc:sldMkLst>
          <pc:docMk/>
          <pc:sldMk cId="819359488" sldId="310"/>
        </pc:sldMkLst>
      </pc:sldChg>
    </pc:docChg>
  </pc:docChgLst>
  <pc:docChgLst>
    <pc:chgData name="Thomas Andre Fritsø" userId="S::thomasfr@bfk.no::90b93fb9-c61a-4624-b1ae-bf98bc015ad9" providerId="AD" clId="Web-{8488D9E2-8574-0C9E-B340-9D0E87858B4E}"/>
    <pc:docChg chg="modSld">
      <pc:chgData name="Thomas Andre Fritsø" userId="S::thomasfr@bfk.no::90b93fb9-c61a-4624-b1ae-bf98bc015ad9" providerId="AD" clId="Web-{8488D9E2-8574-0C9E-B340-9D0E87858B4E}" dt="2026-03-24T11:47:12.450" v="23"/>
      <pc:docMkLst>
        <pc:docMk/>
      </pc:docMkLst>
      <pc:sldChg chg="addSp delSp modSp">
        <pc:chgData name="Thomas Andre Fritsø" userId="S::thomasfr@bfk.no::90b93fb9-c61a-4624-b1ae-bf98bc015ad9" providerId="AD" clId="Web-{8488D9E2-8574-0C9E-B340-9D0E87858B4E}" dt="2026-03-24T11:47:12.450" v="23"/>
        <pc:sldMkLst>
          <pc:docMk/>
          <pc:sldMk cId="1985975727" sldId="259"/>
        </pc:sldMkLst>
        <pc:picChg chg="add mod ord">
          <ac:chgData name="Thomas Andre Fritsø" userId="S::thomasfr@bfk.no::90b93fb9-c61a-4624-b1ae-bf98bc015ad9" providerId="AD" clId="Web-{8488D9E2-8574-0C9E-B340-9D0E87858B4E}" dt="2026-03-24T11:47:12.450" v="23"/>
          <ac:picMkLst>
            <pc:docMk/>
            <pc:sldMk cId="1985975727" sldId="259"/>
            <ac:picMk id="5" creationId="{F11EC60D-CAF7-707D-3453-DC8B88A19776}"/>
          </ac:picMkLst>
        </pc:picChg>
      </pc:sldChg>
      <pc:sldChg chg="addSp delSp modSp">
        <pc:chgData name="Thomas Andre Fritsø" userId="S::thomasfr@bfk.no::90b93fb9-c61a-4624-b1ae-bf98bc015ad9" providerId="AD" clId="Web-{8488D9E2-8574-0C9E-B340-9D0E87858B4E}" dt="2026-03-24T08:53:06.976" v="8"/>
        <pc:sldMkLst>
          <pc:docMk/>
          <pc:sldMk cId="3994463957" sldId="261"/>
        </pc:sldMkLst>
      </pc:sldChg>
    </pc:docChg>
  </pc:docChgLst>
  <pc:docChgLst>
    <pc:chgData name="Jørgen Greiner" userId="S::jorgeng@bfk.no::48edf47c-36ba-4a70-9c03-fd145c6a2657" providerId="AD" clId="Web-{6D5093F4-B746-BF6C-ADD6-C4992DF79F60}"/>
    <pc:docChg chg="addSld modSld sldOrd">
      <pc:chgData name="Jørgen Greiner" userId="S::jorgeng@bfk.no::48edf47c-36ba-4a70-9c03-fd145c6a2657" providerId="AD" clId="Web-{6D5093F4-B746-BF6C-ADD6-C4992DF79F60}" dt="2026-03-27T07:25:43.452" v="29"/>
      <pc:docMkLst>
        <pc:docMk/>
      </pc:docMkLst>
      <pc:sldChg chg="ord">
        <pc:chgData name="Jørgen Greiner" userId="S::jorgeng@bfk.no::48edf47c-36ba-4a70-9c03-fd145c6a2657" providerId="AD" clId="Web-{6D5093F4-B746-BF6C-ADD6-C4992DF79F60}" dt="2026-03-26T08:57:42.317" v="17"/>
        <pc:sldMkLst>
          <pc:docMk/>
          <pc:sldMk cId="2257865196" sldId="257"/>
        </pc:sldMkLst>
      </pc:sldChg>
      <pc:sldChg chg="ord">
        <pc:chgData name="Jørgen Greiner" userId="S::jorgeng@bfk.no::48edf47c-36ba-4a70-9c03-fd145c6a2657" providerId="AD" clId="Web-{6D5093F4-B746-BF6C-ADD6-C4992DF79F60}" dt="2026-03-26T08:57:18.893" v="13"/>
        <pc:sldMkLst>
          <pc:docMk/>
          <pc:sldMk cId="1985975727" sldId="259"/>
        </pc:sldMkLst>
      </pc:sldChg>
      <pc:sldChg chg="ord">
        <pc:chgData name="Jørgen Greiner" userId="S::jorgeng@bfk.no::48edf47c-36ba-4a70-9c03-fd145c6a2657" providerId="AD" clId="Web-{6D5093F4-B746-BF6C-ADD6-C4992DF79F60}" dt="2026-03-26T08:56:57.298" v="11"/>
        <pc:sldMkLst>
          <pc:docMk/>
          <pc:sldMk cId="4059416291" sldId="260"/>
        </pc:sldMkLst>
      </pc:sldChg>
      <pc:sldChg chg="ord">
        <pc:chgData name="Jørgen Greiner" userId="S::jorgeng@bfk.no::48edf47c-36ba-4a70-9c03-fd145c6a2657" providerId="AD" clId="Web-{6D5093F4-B746-BF6C-ADD6-C4992DF79F60}" dt="2026-03-26T08:57:42.301" v="16"/>
        <pc:sldMkLst>
          <pc:docMk/>
          <pc:sldMk cId="113377756" sldId="268"/>
        </pc:sldMkLst>
      </pc:sldChg>
      <pc:sldChg chg="ord">
        <pc:chgData name="Jørgen Greiner" userId="S::jorgeng@bfk.no::48edf47c-36ba-4a70-9c03-fd145c6a2657" providerId="AD" clId="Web-{6D5093F4-B746-BF6C-ADD6-C4992DF79F60}" dt="2026-03-26T08:57:18.893" v="12"/>
        <pc:sldMkLst>
          <pc:docMk/>
          <pc:sldMk cId="4285357650" sldId="281"/>
        </pc:sldMkLst>
      </pc:sldChg>
      <pc:sldChg chg="ord">
        <pc:chgData name="Jørgen Greiner" userId="S::jorgeng@bfk.no::48edf47c-36ba-4a70-9c03-fd145c6a2657" providerId="AD" clId="Web-{6D5093F4-B746-BF6C-ADD6-C4992DF79F60}" dt="2026-03-26T08:56:20.046" v="7"/>
        <pc:sldMkLst>
          <pc:docMk/>
          <pc:sldMk cId="2655708012" sldId="284"/>
        </pc:sldMkLst>
      </pc:sldChg>
      <pc:sldChg chg="ord">
        <pc:chgData name="Jørgen Greiner" userId="S::jorgeng@bfk.no::48edf47c-36ba-4a70-9c03-fd145c6a2657" providerId="AD" clId="Web-{6D5093F4-B746-BF6C-ADD6-C4992DF79F60}" dt="2026-03-26T08:56:20.046" v="5"/>
        <pc:sldMkLst>
          <pc:docMk/>
          <pc:sldMk cId="2402493939" sldId="285"/>
        </pc:sldMkLst>
      </pc:sldChg>
      <pc:sldChg chg="ord">
        <pc:chgData name="Jørgen Greiner" userId="S::jorgeng@bfk.no::48edf47c-36ba-4a70-9c03-fd145c6a2657" providerId="AD" clId="Web-{6D5093F4-B746-BF6C-ADD6-C4992DF79F60}" dt="2026-03-26T08:56:44.923" v="10"/>
        <pc:sldMkLst>
          <pc:docMk/>
          <pc:sldMk cId="521509753" sldId="287"/>
        </pc:sldMkLst>
      </pc:sldChg>
      <pc:sldChg chg="ord">
        <pc:chgData name="Jørgen Greiner" userId="S::jorgeng@bfk.no::48edf47c-36ba-4a70-9c03-fd145c6a2657" providerId="AD" clId="Web-{6D5093F4-B746-BF6C-ADD6-C4992DF79F60}" dt="2026-03-26T08:56:20.046" v="4"/>
        <pc:sldMkLst>
          <pc:docMk/>
          <pc:sldMk cId="3492116801" sldId="291"/>
        </pc:sldMkLst>
      </pc:sldChg>
      <pc:sldChg chg="ord">
        <pc:chgData name="Jørgen Greiner" userId="S::jorgeng@bfk.no::48edf47c-36ba-4a70-9c03-fd145c6a2657" providerId="AD" clId="Web-{6D5093F4-B746-BF6C-ADD6-C4992DF79F60}" dt="2026-03-26T08:57:42.301" v="15"/>
        <pc:sldMkLst>
          <pc:docMk/>
          <pc:sldMk cId="2186758968" sldId="293"/>
        </pc:sldMkLst>
      </pc:sldChg>
      <pc:sldChg chg="ord">
        <pc:chgData name="Jørgen Greiner" userId="S::jorgeng@bfk.no::48edf47c-36ba-4a70-9c03-fd145c6a2657" providerId="AD" clId="Web-{6D5093F4-B746-BF6C-ADD6-C4992DF79F60}" dt="2026-03-26T08:57:42.301" v="14"/>
        <pc:sldMkLst>
          <pc:docMk/>
          <pc:sldMk cId="2949693957" sldId="295"/>
        </pc:sldMkLst>
      </pc:sldChg>
      <pc:sldChg chg="ord">
        <pc:chgData name="Jørgen Greiner" userId="S::jorgeng@bfk.no::48edf47c-36ba-4a70-9c03-fd145c6a2657" providerId="AD" clId="Web-{6D5093F4-B746-BF6C-ADD6-C4992DF79F60}" dt="2026-03-26T08:58:14.646" v="23"/>
        <pc:sldMkLst>
          <pc:docMk/>
          <pc:sldMk cId="1688895424" sldId="296"/>
        </pc:sldMkLst>
      </pc:sldChg>
      <pc:sldChg chg="ord">
        <pc:chgData name="Jørgen Greiner" userId="S::jorgeng@bfk.no::48edf47c-36ba-4a70-9c03-fd145c6a2657" providerId="AD" clId="Web-{6D5093F4-B746-BF6C-ADD6-C4992DF79F60}" dt="2026-03-26T08:58:03.115" v="20"/>
        <pc:sldMkLst>
          <pc:docMk/>
          <pc:sldMk cId="3360153724" sldId="298"/>
        </pc:sldMkLst>
      </pc:sldChg>
      <pc:sldChg chg="ord">
        <pc:chgData name="Jørgen Greiner" userId="S::jorgeng@bfk.no::48edf47c-36ba-4a70-9c03-fd145c6a2657" providerId="AD" clId="Web-{6D5093F4-B746-BF6C-ADD6-C4992DF79F60}" dt="2026-03-26T08:58:03.115" v="19"/>
        <pc:sldMkLst>
          <pc:docMk/>
          <pc:sldMk cId="3709879382" sldId="299"/>
        </pc:sldMkLst>
      </pc:sldChg>
      <pc:sldChg chg="ord">
        <pc:chgData name="Jørgen Greiner" userId="S::jorgeng@bfk.no::48edf47c-36ba-4a70-9c03-fd145c6a2657" providerId="AD" clId="Web-{6D5093F4-B746-BF6C-ADD6-C4992DF79F60}" dt="2026-03-26T08:58:11.521" v="22"/>
        <pc:sldMkLst>
          <pc:docMk/>
          <pc:sldMk cId="1939233024" sldId="300"/>
        </pc:sldMkLst>
      </pc:sldChg>
    </pc:docChg>
  </pc:docChgLst>
  <pc:docChgLst>
    <pc:chgData name="Jørgen Greiner" userId="S::jorgeng@bfk.no::48edf47c-36ba-4a70-9c03-fd145c6a2657" providerId="AD" clId="Web-{36710C1F-5A99-ED39-9B1E-1A6C3EDBED4D}"/>
    <pc:docChg chg="modSld">
      <pc:chgData name="Jørgen Greiner" userId="S::jorgeng@bfk.no::48edf47c-36ba-4a70-9c03-fd145c6a2657" providerId="AD" clId="Web-{36710C1F-5A99-ED39-9B1E-1A6C3EDBED4D}" dt="2026-03-27T07:38:02.612" v="19"/>
      <pc:docMkLst>
        <pc:docMk/>
      </pc:docMkLst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006727-EC56-5447-B866-3D6B7CF3817F}" type="datetimeFigureOut">
              <a:rPr lang="nb-NO" smtClean="0"/>
              <a:t>13.04.2026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53D6E7-D07A-5549-8DD1-297DA17E0BE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025187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742800-2242-D4E5-1158-9F975937BE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>
            <a:extLst>
              <a:ext uri="{FF2B5EF4-FFF2-40B4-BE49-F238E27FC236}">
                <a16:creationId xmlns:a16="http://schemas.microsoft.com/office/drawing/2014/main" id="{5140ADA4-9E95-DD93-64D7-CFF329AD311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>
            <a:extLst>
              <a:ext uri="{FF2B5EF4-FFF2-40B4-BE49-F238E27FC236}">
                <a16:creationId xmlns:a16="http://schemas.microsoft.com/office/drawing/2014/main" id="{43480E3A-B2EE-1EBE-D25E-155964E4D6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E99D5994-35D0-4C69-BC1B-2CDFD91BB30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53D6E7-D07A-5549-8DD1-297DA17E0BEF}" type="slidenum">
              <a:rPr lang="nb-NO" smtClean="0"/>
              <a:t>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070897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1E5A7F-3D0A-3CDE-2711-5C9376E598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>
            <a:extLst>
              <a:ext uri="{FF2B5EF4-FFF2-40B4-BE49-F238E27FC236}">
                <a16:creationId xmlns:a16="http://schemas.microsoft.com/office/drawing/2014/main" id="{1B130B8A-9E34-DABF-0460-BCFBA2C2472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>
            <a:extLst>
              <a:ext uri="{FF2B5EF4-FFF2-40B4-BE49-F238E27FC236}">
                <a16:creationId xmlns:a16="http://schemas.microsoft.com/office/drawing/2014/main" id="{152F5045-8A7F-ADB5-76BA-74722DEC96B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D9678CD7-D1B6-F957-0E30-C3A89B4EAD2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53D6E7-D07A-5549-8DD1-297DA17E0BEF}" type="slidenum">
              <a:rPr lang="nb-NO" smtClean="0"/>
              <a:t>11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764753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B2937E-A7B6-5E89-ADB8-40244F6667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>
            <a:extLst>
              <a:ext uri="{FF2B5EF4-FFF2-40B4-BE49-F238E27FC236}">
                <a16:creationId xmlns:a16="http://schemas.microsoft.com/office/drawing/2014/main" id="{2C6EDE49-1B6D-891C-1158-32DD51C4CA6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>
            <a:extLst>
              <a:ext uri="{FF2B5EF4-FFF2-40B4-BE49-F238E27FC236}">
                <a16:creationId xmlns:a16="http://schemas.microsoft.com/office/drawing/2014/main" id="{B5209C57-2691-16EB-D12B-E3C08D4CFA9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1C2BD1D2-B66E-1BDE-2739-D2F44A2027A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53D6E7-D07A-5549-8DD1-297DA17E0BEF}" type="slidenum">
              <a:rPr lang="nb-NO" smtClean="0"/>
              <a:t>12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459730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179A83-F649-23C9-051F-2400BACD7B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>
            <a:extLst>
              <a:ext uri="{FF2B5EF4-FFF2-40B4-BE49-F238E27FC236}">
                <a16:creationId xmlns:a16="http://schemas.microsoft.com/office/drawing/2014/main" id="{983213C3-6525-AB12-D9CC-89B94814AFA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>
            <a:extLst>
              <a:ext uri="{FF2B5EF4-FFF2-40B4-BE49-F238E27FC236}">
                <a16:creationId xmlns:a16="http://schemas.microsoft.com/office/drawing/2014/main" id="{B5945D64-9EB4-E929-C0A9-94A30690A87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C22BCD9C-C161-2D04-FB14-6B485F6C762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53D6E7-D07A-5549-8DD1-297DA17E0BEF}" type="slidenum">
              <a:rPr lang="nb-NO" smtClean="0"/>
              <a:t>13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44167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5EE961-B850-E85A-967A-B0CAFD8E7D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>
            <a:extLst>
              <a:ext uri="{FF2B5EF4-FFF2-40B4-BE49-F238E27FC236}">
                <a16:creationId xmlns:a16="http://schemas.microsoft.com/office/drawing/2014/main" id="{361D0C78-DC62-21BE-84A1-45146929224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>
            <a:extLst>
              <a:ext uri="{FF2B5EF4-FFF2-40B4-BE49-F238E27FC236}">
                <a16:creationId xmlns:a16="http://schemas.microsoft.com/office/drawing/2014/main" id="{6CD52F41-2C4F-51C0-F7FF-91DE33A2A29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C37F42B8-E3BF-7C66-8DDF-DA802FF3531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53D6E7-D07A-5549-8DD1-297DA17E0BEF}" type="slidenum">
              <a:rPr lang="nb-NO" smtClean="0"/>
              <a:t>14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662022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DCEAF5-1EB8-948C-FCAC-2439C6F9B0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>
            <a:extLst>
              <a:ext uri="{FF2B5EF4-FFF2-40B4-BE49-F238E27FC236}">
                <a16:creationId xmlns:a16="http://schemas.microsoft.com/office/drawing/2014/main" id="{9FDC993B-E06E-0CB2-D7C5-BD5DD2F8449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>
            <a:extLst>
              <a:ext uri="{FF2B5EF4-FFF2-40B4-BE49-F238E27FC236}">
                <a16:creationId xmlns:a16="http://schemas.microsoft.com/office/drawing/2014/main" id="{4E0855AE-451F-8F91-519E-08CCB72DAA9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1C141539-DBCC-2520-9C83-80F2F8CA966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53D6E7-D07A-5549-8DD1-297DA17E0BEF}" type="slidenum">
              <a:rPr lang="nb-NO" smtClean="0"/>
              <a:t>15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873152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BF74FC-441B-6FDF-FDC4-5A847CE8B0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>
            <a:extLst>
              <a:ext uri="{FF2B5EF4-FFF2-40B4-BE49-F238E27FC236}">
                <a16:creationId xmlns:a16="http://schemas.microsoft.com/office/drawing/2014/main" id="{35CBF472-7DAA-59A5-B646-89786A6DD2B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>
            <a:extLst>
              <a:ext uri="{FF2B5EF4-FFF2-40B4-BE49-F238E27FC236}">
                <a16:creationId xmlns:a16="http://schemas.microsoft.com/office/drawing/2014/main" id="{87BF00E8-DB7A-F699-412A-86C06B44A9C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AC0C78AC-9E8F-B21F-797B-D18A413D821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53D6E7-D07A-5549-8DD1-297DA17E0BEF}" type="slidenum">
              <a:rPr lang="nb-NO" smtClean="0"/>
              <a:t>16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1696081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6BFD28-20CC-D3E2-CFB0-B1F2999DFD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>
            <a:extLst>
              <a:ext uri="{FF2B5EF4-FFF2-40B4-BE49-F238E27FC236}">
                <a16:creationId xmlns:a16="http://schemas.microsoft.com/office/drawing/2014/main" id="{A217236C-05E6-DAF3-537D-E489802671C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>
            <a:extLst>
              <a:ext uri="{FF2B5EF4-FFF2-40B4-BE49-F238E27FC236}">
                <a16:creationId xmlns:a16="http://schemas.microsoft.com/office/drawing/2014/main" id="{880034A2-082E-0D16-4E89-B8C895FAB3D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3963C113-EBCF-BCC7-1A45-9712FB67ABD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53D6E7-D07A-5549-8DD1-297DA17E0BEF}" type="slidenum">
              <a:rPr lang="nb-NO" smtClean="0"/>
              <a:t>17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5627569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81BB53-C7C4-98D5-934B-B4C6CB378F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>
            <a:extLst>
              <a:ext uri="{FF2B5EF4-FFF2-40B4-BE49-F238E27FC236}">
                <a16:creationId xmlns:a16="http://schemas.microsoft.com/office/drawing/2014/main" id="{FC19B1DC-CF99-6316-57B8-1602D39D340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>
            <a:extLst>
              <a:ext uri="{FF2B5EF4-FFF2-40B4-BE49-F238E27FC236}">
                <a16:creationId xmlns:a16="http://schemas.microsoft.com/office/drawing/2014/main" id="{BE987B98-F30B-BBA9-740B-20E7A7E5AF6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6B13E980-88C1-520C-BC9F-35BD6508894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53D6E7-D07A-5549-8DD1-297DA17E0BEF}" type="slidenum">
              <a:rPr lang="nb-NO" smtClean="0"/>
              <a:t>18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6155543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665DB2-B2C3-E118-8F15-3385D68D75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>
            <a:extLst>
              <a:ext uri="{FF2B5EF4-FFF2-40B4-BE49-F238E27FC236}">
                <a16:creationId xmlns:a16="http://schemas.microsoft.com/office/drawing/2014/main" id="{A7CA0A68-C3F1-E2A1-6531-3452E1E509E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>
            <a:extLst>
              <a:ext uri="{FF2B5EF4-FFF2-40B4-BE49-F238E27FC236}">
                <a16:creationId xmlns:a16="http://schemas.microsoft.com/office/drawing/2014/main" id="{BB1E9047-9B54-DD2B-5D76-694C658EB53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84C72447-E01F-F972-A501-140E527E7EE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53D6E7-D07A-5549-8DD1-297DA17E0BEF}" type="slidenum">
              <a:rPr lang="nb-NO" smtClean="0"/>
              <a:t>19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074933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168275-3E2A-30A9-33CC-F6F0CC1F4F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>
            <a:extLst>
              <a:ext uri="{FF2B5EF4-FFF2-40B4-BE49-F238E27FC236}">
                <a16:creationId xmlns:a16="http://schemas.microsoft.com/office/drawing/2014/main" id="{DF126F77-7C9D-2988-AF8A-87393C1570B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>
            <a:extLst>
              <a:ext uri="{FF2B5EF4-FFF2-40B4-BE49-F238E27FC236}">
                <a16:creationId xmlns:a16="http://schemas.microsoft.com/office/drawing/2014/main" id="{8546B586-9C83-19B8-3BA8-D0449396E41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CBCA0B2C-2F18-E049-8771-874B6E74CA2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53D6E7-D07A-5549-8DD1-297DA17E0BEF}" type="slidenum">
              <a:rPr lang="nb-NO" smtClean="0"/>
              <a:t>20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607745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6C28E0-E09D-0689-C0AD-1599240349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>
            <a:extLst>
              <a:ext uri="{FF2B5EF4-FFF2-40B4-BE49-F238E27FC236}">
                <a16:creationId xmlns:a16="http://schemas.microsoft.com/office/drawing/2014/main" id="{C2FFDEEA-7D22-A746-140C-1BCA1ED4126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>
            <a:extLst>
              <a:ext uri="{FF2B5EF4-FFF2-40B4-BE49-F238E27FC236}">
                <a16:creationId xmlns:a16="http://schemas.microsoft.com/office/drawing/2014/main" id="{23AFAD17-483C-10C8-3197-5F5417E5C4D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52623A7B-F3FD-5227-4098-268D94DB078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53D6E7-D07A-5549-8DD1-297DA17E0BEF}" type="slidenum">
              <a:rPr lang="nb-NO" smtClean="0"/>
              <a:t>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9941385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9AEB0C-443B-7BBE-BDAC-508FC14244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>
            <a:extLst>
              <a:ext uri="{FF2B5EF4-FFF2-40B4-BE49-F238E27FC236}">
                <a16:creationId xmlns:a16="http://schemas.microsoft.com/office/drawing/2014/main" id="{036152A7-1A4C-DF67-8C81-3522076DD8F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>
            <a:extLst>
              <a:ext uri="{FF2B5EF4-FFF2-40B4-BE49-F238E27FC236}">
                <a16:creationId xmlns:a16="http://schemas.microsoft.com/office/drawing/2014/main" id="{668AE53A-A0CD-09B3-24E6-F8E10E0FE6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AAA36372-E715-B221-EDD2-CA0747E68E9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53D6E7-D07A-5549-8DD1-297DA17E0BEF}" type="slidenum">
              <a:rPr lang="nb-NO" smtClean="0"/>
              <a:t>21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3643334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02B4C5-53A4-757D-E250-8397F1B259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>
            <a:extLst>
              <a:ext uri="{FF2B5EF4-FFF2-40B4-BE49-F238E27FC236}">
                <a16:creationId xmlns:a16="http://schemas.microsoft.com/office/drawing/2014/main" id="{A5F44E38-CE55-9C89-0A30-500F4ADADA0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>
            <a:extLst>
              <a:ext uri="{FF2B5EF4-FFF2-40B4-BE49-F238E27FC236}">
                <a16:creationId xmlns:a16="http://schemas.microsoft.com/office/drawing/2014/main" id="{EA3E4A2E-5FD5-092A-5684-05A56EFCEF2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62C39B09-0C57-5C72-F5AE-BBE3C194A6E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53D6E7-D07A-5549-8DD1-297DA17E0BEF}" type="slidenum">
              <a:rPr lang="nb-NO" smtClean="0"/>
              <a:t>22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6106172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78E652-F8C0-D0FD-6E0F-313D798597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>
            <a:extLst>
              <a:ext uri="{FF2B5EF4-FFF2-40B4-BE49-F238E27FC236}">
                <a16:creationId xmlns:a16="http://schemas.microsoft.com/office/drawing/2014/main" id="{58B00AD6-0742-1B87-CC42-997A0764891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>
            <a:extLst>
              <a:ext uri="{FF2B5EF4-FFF2-40B4-BE49-F238E27FC236}">
                <a16:creationId xmlns:a16="http://schemas.microsoft.com/office/drawing/2014/main" id="{4718ABDC-E3FA-B756-9758-0DBCC251A8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E5EE644F-A4B5-B6EA-9DD4-1729AF3B9AC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53D6E7-D07A-5549-8DD1-297DA17E0BEF}" type="slidenum">
              <a:rPr lang="nb-NO" smtClean="0"/>
              <a:t>23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5445835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017898-C7C0-20A8-6741-45B31EE8D3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>
            <a:extLst>
              <a:ext uri="{FF2B5EF4-FFF2-40B4-BE49-F238E27FC236}">
                <a16:creationId xmlns:a16="http://schemas.microsoft.com/office/drawing/2014/main" id="{3EB8043F-67AA-684A-18E7-E565B5F2EAF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>
            <a:extLst>
              <a:ext uri="{FF2B5EF4-FFF2-40B4-BE49-F238E27FC236}">
                <a16:creationId xmlns:a16="http://schemas.microsoft.com/office/drawing/2014/main" id="{5DD737F6-35AF-330F-315B-C8049A4654F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397A9A66-3B52-B3B8-11FC-50E640C22F1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53D6E7-D07A-5549-8DD1-297DA17E0BEF}" type="slidenum">
              <a:rPr lang="nb-NO" smtClean="0"/>
              <a:t>24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7390164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A38142-0626-18D8-7669-53D5D6B894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>
            <a:extLst>
              <a:ext uri="{FF2B5EF4-FFF2-40B4-BE49-F238E27FC236}">
                <a16:creationId xmlns:a16="http://schemas.microsoft.com/office/drawing/2014/main" id="{B834735D-80CF-6F34-1712-4A798C3C2C9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>
            <a:extLst>
              <a:ext uri="{FF2B5EF4-FFF2-40B4-BE49-F238E27FC236}">
                <a16:creationId xmlns:a16="http://schemas.microsoft.com/office/drawing/2014/main" id="{B3FBF484-542A-BC66-258A-489107D7690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DB0467BA-0E81-9122-454A-07D4FEB615F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53D6E7-D07A-5549-8DD1-297DA17E0BEF}" type="slidenum">
              <a:rPr lang="nb-NO" smtClean="0"/>
              <a:t>25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3217041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4DF28F-9B1F-28A1-B5FA-5328CF333D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>
            <a:extLst>
              <a:ext uri="{FF2B5EF4-FFF2-40B4-BE49-F238E27FC236}">
                <a16:creationId xmlns:a16="http://schemas.microsoft.com/office/drawing/2014/main" id="{1BF16F12-8D3E-5383-4223-8A2FC514962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>
            <a:extLst>
              <a:ext uri="{FF2B5EF4-FFF2-40B4-BE49-F238E27FC236}">
                <a16:creationId xmlns:a16="http://schemas.microsoft.com/office/drawing/2014/main" id="{FA83ADC1-5032-E2C0-3FCA-890F513A62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CD0F1FB3-EE02-7A6F-CD04-0A9F0C67557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53D6E7-D07A-5549-8DD1-297DA17E0BEF}" type="slidenum">
              <a:rPr lang="nb-NO" smtClean="0"/>
              <a:t>26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412877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FA21C7-9CCC-7916-AFF8-02C0DFED36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>
            <a:extLst>
              <a:ext uri="{FF2B5EF4-FFF2-40B4-BE49-F238E27FC236}">
                <a16:creationId xmlns:a16="http://schemas.microsoft.com/office/drawing/2014/main" id="{271E2FCD-F510-71E5-CECB-47409720C13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>
            <a:extLst>
              <a:ext uri="{FF2B5EF4-FFF2-40B4-BE49-F238E27FC236}">
                <a16:creationId xmlns:a16="http://schemas.microsoft.com/office/drawing/2014/main" id="{EB7EE0E2-FAF9-D76D-00DD-4188B2F02AB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F97B2DD3-5D85-199B-1162-5D32390CC73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53D6E7-D07A-5549-8DD1-297DA17E0BEF}" type="slidenum">
              <a:rPr lang="nb-NO" smtClean="0"/>
              <a:t>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51381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92016D-BC8C-93AA-3F52-D6D94F93AF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>
            <a:extLst>
              <a:ext uri="{FF2B5EF4-FFF2-40B4-BE49-F238E27FC236}">
                <a16:creationId xmlns:a16="http://schemas.microsoft.com/office/drawing/2014/main" id="{585E37A2-12F0-5FA8-8BEE-B3AC271EA90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>
            <a:extLst>
              <a:ext uri="{FF2B5EF4-FFF2-40B4-BE49-F238E27FC236}">
                <a16:creationId xmlns:a16="http://schemas.microsoft.com/office/drawing/2014/main" id="{FAC22398-1E11-2911-8709-2F87DC00655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F712D6BF-841F-27E4-8EA0-CA9741D24C6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53D6E7-D07A-5549-8DD1-297DA17E0BEF}" type="slidenum">
              <a:rPr lang="nb-NO" smtClean="0"/>
              <a:t>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465612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8455CC-C39E-9B01-5A23-51A5D9C11D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>
            <a:extLst>
              <a:ext uri="{FF2B5EF4-FFF2-40B4-BE49-F238E27FC236}">
                <a16:creationId xmlns:a16="http://schemas.microsoft.com/office/drawing/2014/main" id="{0380DA84-DB75-075B-B15F-9BA6E294997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>
            <a:extLst>
              <a:ext uri="{FF2B5EF4-FFF2-40B4-BE49-F238E27FC236}">
                <a16:creationId xmlns:a16="http://schemas.microsoft.com/office/drawing/2014/main" id="{85372F56-E53C-050A-AF6D-70DE6EA5A04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F9B4DE49-92DE-A916-1FEA-45C74433D84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53D6E7-D07A-5549-8DD1-297DA17E0BEF}" type="slidenum">
              <a:rPr lang="nb-NO" smtClean="0"/>
              <a:t>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249405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3E2450-5CDC-BF03-74B1-BFEBF5FFC7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>
            <a:extLst>
              <a:ext uri="{FF2B5EF4-FFF2-40B4-BE49-F238E27FC236}">
                <a16:creationId xmlns:a16="http://schemas.microsoft.com/office/drawing/2014/main" id="{D88E2797-B14B-38DD-EA7C-B9E1F5E4C76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>
            <a:extLst>
              <a:ext uri="{FF2B5EF4-FFF2-40B4-BE49-F238E27FC236}">
                <a16:creationId xmlns:a16="http://schemas.microsoft.com/office/drawing/2014/main" id="{EC2479E1-6B3F-B55C-C0B4-425C79B011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78DE8591-F5AF-8B46-3CA3-1B243EB2AD7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53D6E7-D07A-5549-8DD1-297DA17E0BEF}" type="slidenum">
              <a:rPr lang="nb-NO" smtClean="0"/>
              <a:t>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474192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7B74E4-5B7F-7ECD-8F65-8670329876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>
            <a:extLst>
              <a:ext uri="{FF2B5EF4-FFF2-40B4-BE49-F238E27FC236}">
                <a16:creationId xmlns:a16="http://schemas.microsoft.com/office/drawing/2014/main" id="{F9C27024-B786-38CC-7AAA-6759831A577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>
            <a:extLst>
              <a:ext uri="{FF2B5EF4-FFF2-40B4-BE49-F238E27FC236}">
                <a16:creationId xmlns:a16="http://schemas.microsoft.com/office/drawing/2014/main" id="{66B721F6-617D-EE5F-A246-32801D358B6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545C8101-CACA-7B12-67D7-CBE0AE9F3E9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53D6E7-D07A-5549-8DD1-297DA17E0BEF}" type="slidenum">
              <a:rPr lang="nb-NO" smtClean="0"/>
              <a:t>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443621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FF2225-6049-3579-8CB2-4E4E59B058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>
            <a:extLst>
              <a:ext uri="{FF2B5EF4-FFF2-40B4-BE49-F238E27FC236}">
                <a16:creationId xmlns:a16="http://schemas.microsoft.com/office/drawing/2014/main" id="{0DED37EF-C649-F70F-6608-0FE13A9DBFD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>
            <a:extLst>
              <a:ext uri="{FF2B5EF4-FFF2-40B4-BE49-F238E27FC236}">
                <a16:creationId xmlns:a16="http://schemas.microsoft.com/office/drawing/2014/main" id="{AF495B4A-759B-67AC-E138-33FBDA3841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6E76D8C5-EEE0-C483-84F1-BC56C4DC31B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53D6E7-D07A-5549-8DD1-297DA17E0BEF}" type="slidenum">
              <a:rPr lang="nb-NO" smtClean="0"/>
              <a:t>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168297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C2EE65-D7AD-8A74-D34B-576E61AE4C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>
            <a:extLst>
              <a:ext uri="{FF2B5EF4-FFF2-40B4-BE49-F238E27FC236}">
                <a16:creationId xmlns:a16="http://schemas.microsoft.com/office/drawing/2014/main" id="{D8C47FD2-5F57-CE79-4FAC-C6BB2CC94D4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>
            <a:extLst>
              <a:ext uri="{FF2B5EF4-FFF2-40B4-BE49-F238E27FC236}">
                <a16:creationId xmlns:a16="http://schemas.microsoft.com/office/drawing/2014/main" id="{8EEB5FE9-3D69-164F-DD85-9FF6F783880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4C00AC18-EBE5-4EA5-CCF1-2022B36B41F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53D6E7-D07A-5549-8DD1-297DA17E0BEF}" type="slidenum">
              <a:rPr lang="nb-NO" smtClean="0"/>
              <a:t>10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586148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5EF58D-B62B-40BB-83AA-9D07CFC4ED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2648" y="557783"/>
            <a:ext cx="10969752" cy="313080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6AC06D3-F571-4213-A2A4-6A1915120C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2648" y="3902206"/>
            <a:ext cx="10969752" cy="2240529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A10580-AD31-4B8F-8448-55A666AC17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5A860-F335-4252-AA00-24FB67ED2982}" type="datetime1">
              <a:rPr lang="en-US" smtClean="0"/>
              <a:t>4/13/26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EC99C8-515A-4FEA-9CD2-6D0BF46CF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72AF1B-1868-4C05-B6C3-9EBF29A50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6950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5170B0-C1C5-4976-80E8-6B4F90EB36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7593EE-493E-4BCE-8992-24CA63E1E0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80919F-FDDD-42FB-8422-A0665D558D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B1048-0047-48CA-88BA-D69B470942CF}" type="datetime1">
              <a:rPr lang="en-US" smtClean="0"/>
              <a:t>4/13/26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16D38A-35F8-4667-A1F4-49644471E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9CC230-78B7-487B-9C95-CB00868F6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149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14CB826-D9AA-4689-B8C0-38D999F0D0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557784"/>
            <a:ext cx="2854452" cy="564342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1F1CDD-16FB-45E0-9887-24374C5676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12648" y="557784"/>
            <a:ext cx="7734300" cy="564342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846397-BBD2-4426-B1F5-FD6EA3CDC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83879-648C-49A9-81A2-0EF5946532D0}" type="datetime1">
              <a:rPr lang="en-US" smtClean="0"/>
              <a:t>4/13/26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AB91E4-73D0-4ACD-8F54-00EE6FB1D6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B28C61-59FE-44D6-A7D6-AAD292232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4294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E6D384-B2C5-42A4-9774-A931C39BA5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8D736C-5FCC-43BC-B824-A90F2CC5D1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4A3A50-B922-45BE-945D-7ED3EBD83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BC802-30E3-4658-9CCA-F873646FEC67}" type="datetime1">
              <a:rPr lang="en-US" smtClean="0"/>
              <a:t>4/13/26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241F78-20DE-4D53-BB25-79E5C4E1AB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643084-C669-4FDF-87D4-F22D36BB82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165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C6C559-800C-489A-9174-7901F92B0D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57784"/>
            <a:ext cx="10969752" cy="3146400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42B5C3-320B-4CFD-B6A7-A28C7E435B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2648" y="3902207"/>
            <a:ext cx="10969752" cy="2187443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FCA372-3F42-4113-A73B-5FDCF93CB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227A3-19CE-4153-81CE-64EB7AB094B3}" type="datetime1">
              <a:rPr lang="en-US" smtClean="0"/>
              <a:t>4/13/26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DA1197-0C78-4878-B086-5D206EA491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B83D8-FD42-44FF-AA20-944A519CC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2138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D685AA-B5C7-4E3D-85FA-94F3C73E59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3AFEEA-6F3F-4630-A950-61C05D2FAF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2081369"/>
            <a:ext cx="5410200" cy="40955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C36817-B869-4D19-9EE8-A3166B0E15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2" y="2081369"/>
            <a:ext cx="5410200" cy="40955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074146-2374-4321-AEBB-3E9B09D779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9A100-10F6-477E-8847-29D479EF1C92}" type="datetime1">
              <a:rPr lang="en-US" smtClean="0"/>
              <a:t>4/13/26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42337B-B902-4DC2-BB94-02B8A7549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4AD585-B83C-4ECF-AF42-8DDF6996B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9278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3A9ADB-3495-481F-BB4E-9C7128B17B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5"/>
            <a:ext cx="10745788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D6FF4C-26CB-4281-A2F7-6CBE451867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895096"/>
            <a:ext cx="5387975" cy="823912"/>
          </a:xfrm>
        </p:spPr>
        <p:txBody>
          <a:bodyPr anchor="b"/>
          <a:lstStyle>
            <a:lvl1pPr marL="0" indent="0">
              <a:buNone/>
              <a:defRPr sz="2400" b="0" i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2E72A9-F222-45B4-9355-C04C058641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2842211"/>
            <a:ext cx="5387975" cy="33474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A699F6E-77AD-4EBC-BAF9-5A43CDEC41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67890" y="1895096"/>
            <a:ext cx="5414510" cy="823912"/>
          </a:xfrm>
        </p:spPr>
        <p:txBody>
          <a:bodyPr anchor="b"/>
          <a:lstStyle>
            <a:lvl1pPr marL="0" indent="0">
              <a:buNone/>
              <a:defRPr sz="2400" b="0" i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0F77677-7169-4591-B047-0678815F48E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67890" y="2842211"/>
            <a:ext cx="5414510" cy="33474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482A6EB-0285-4FA4-A00C-A7F716084F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128AB-198A-495F-8475-FDB360C9873F}" type="datetime1">
              <a:rPr lang="en-US" smtClean="0"/>
              <a:t>4/13/26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6D39526-82B8-402C-8A2B-82EF8F3F3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55EC9E6-6FF1-4541-9CB1-A2FF9D852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8952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170F54-6CED-4251-A0A6-32CCD1213F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572C8E6-49D6-46A5-8DC3-B0D8E683C9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A235E-F8FD-479F-9FC7-18BE84110877}" type="datetime1">
              <a:rPr lang="en-US" smtClean="0"/>
              <a:t>4/13/26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883CBA-77CD-4490-A5F3-BAA8FC254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A5FF79-61B6-4693-8547-95B1F2F7A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9876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BDCB94-13E9-41CB-88F0-D30A1791DC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0F09B-68DA-462E-9DB4-4C9ADAB8CBCC}" type="datetime1">
              <a:rPr lang="en-US" smtClean="0"/>
              <a:t>4/13/26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44795A4-736C-426D-8559-5AD589275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2A2ACD-17F3-4C16-8E77-86EC92CCD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1568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7FCB2E-B68A-48F9-8B20-CDED818FB6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9" y="457199"/>
            <a:ext cx="4970822" cy="266020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081C83-64B5-4BFD-A163-75C2EA7F89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457200"/>
            <a:ext cx="5483352" cy="5744003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5D44AD-E361-48A3-936D-DDA0D51445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2649" y="3329989"/>
            <a:ext cx="4970822" cy="2871216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EED06C-E016-489C-8863-EA1BE998BC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C4E36-FABE-47EB-AA7F-C19A93824617}" type="datetime1">
              <a:rPr lang="en-US" smtClean="0"/>
              <a:t>4/13/26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9161F0-D253-49A7-9A08-7A0A22814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42C61A-B326-40A7-A286-90D0544BBC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411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F2DF6F-D00F-4CE4-8701-B00627346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9" y="457199"/>
            <a:ext cx="4970822" cy="266748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A0FF7AB-F851-4425-8407-996C920E68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6000" y="457199"/>
            <a:ext cx="5483352" cy="540385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ED6CF5-154F-4615-8CDC-E2BFA61FAB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2649" y="3322708"/>
            <a:ext cx="4970822" cy="254628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A5C400-0D13-495F-8C4E-EC3CDF5F22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9CE6B-5DE6-4A2D-B72E-5E8969F9F56F}" type="datetime1">
              <a:rPr lang="en-US" smtClean="0"/>
              <a:t>4/13/26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B290D7-98AC-45E5-A7D6-73520AFC7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94276C-2BD2-4C4F-AC04-DD3D73768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1778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42E603F-28B7-4831-BF23-65FBAB13D5FB}"/>
              </a:ext>
            </a:extLst>
          </p:cNvPr>
          <p:cNvSpPr/>
          <p:nvPr/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4D39700F-2B10-4402-A7DD-06EE224588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1" y="232968"/>
            <a:ext cx="9560477" cy="6625032"/>
          </a:xfrm>
          <a:custGeom>
            <a:avLst/>
            <a:gdLst>
              <a:gd name="connsiteX0" fmla="*/ 8831314 w 9263816"/>
              <a:gd name="connsiteY0" fmla="*/ 5943878 h 6858000"/>
              <a:gd name="connsiteX1" fmla="*/ 9179783 w 9263816"/>
              <a:gd name="connsiteY1" fmla="*/ 6086141 h 6858000"/>
              <a:gd name="connsiteX2" fmla="*/ 9260887 w 9263816"/>
              <a:gd name="connsiteY2" fmla="*/ 6279156 h 6858000"/>
              <a:gd name="connsiteX3" fmla="*/ 8925621 w 9263816"/>
              <a:gd name="connsiteY3" fmla="*/ 6708712 h 6858000"/>
              <a:gd name="connsiteX4" fmla="*/ 8496050 w 9263816"/>
              <a:gd name="connsiteY4" fmla="*/ 6373449 h 6858000"/>
              <a:gd name="connsiteX5" fmla="*/ 8831314 w 9263816"/>
              <a:gd name="connsiteY5" fmla="*/ 5943878 h 6858000"/>
              <a:gd name="connsiteX6" fmla="*/ 7397485 w 9263816"/>
              <a:gd name="connsiteY6" fmla="*/ 5931706 h 6858000"/>
              <a:gd name="connsiteX7" fmla="*/ 7917779 w 9263816"/>
              <a:gd name="connsiteY7" fmla="*/ 6191864 h 6858000"/>
              <a:gd name="connsiteX8" fmla="*/ 8013467 w 9263816"/>
              <a:gd name="connsiteY8" fmla="*/ 6375784 h 6858000"/>
              <a:gd name="connsiteX9" fmla="*/ 8021879 w 9263816"/>
              <a:gd name="connsiteY9" fmla="*/ 6753751 h 6858000"/>
              <a:gd name="connsiteX10" fmla="*/ 7981316 w 9263816"/>
              <a:gd name="connsiteY10" fmla="*/ 6858000 h 6858000"/>
              <a:gd name="connsiteX11" fmla="*/ 6819486 w 9263816"/>
              <a:gd name="connsiteY11" fmla="*/ 6858000 h 6858000"/>
              <a:gd name="connsiteX12" fmla="*/ 6785199 w 9263816"/>
              <a:gd name="connsiteY12" fmla="*/ 6781101 h 6858000"/>
              <a:gd name="connsiteX13" fmla="*/ 7196747 w 9263816"/>
              <a:gd name="connsiteY13" fmla="*/ 5964309 h 6858000"/>
              <a:gd name="connsiteX14" fmla="*/ 7397485 w 9263816"/>
              <a:gd name="connsiteY14" fmla="*/ 5931706 h 6858000"/>
              <a:gd name="connsiteX15" fmla="*/ 1505570 w 9263816"/>
              <a:gd name="connsiteY15" fmla="*/ 227178 h 6858000"/>
              <a:gd name="connsiteX16" fmla="*/ 2026489 w 9263816"/>
              <a:gd name="connsiteY16" fmla="*/ 392370 h 6858000"/>
              <a:gd name="connsiteX17" fmla="*/ 2444553 w 9263816"/>
              <a:gd name="connsiteY17" fmla="*/ 1654853 h 6858000"/>
              <a:gd name="connsiteX18" fmla="*/ 3183153 w 9263816"/>
              <a:gd name="connsiteY18" fmla="*/ 2116208 h 6858000"/>
              <a:gd name="connsiteX19" fmla="*/ 4288384 w 9263816"/>
              <a:gd name="connsiteY19" fmla="*/ 1291908 h 6858000"/>
              <a:gd name="connsiteX20" fmla="*/ 5472602 w 9263816"/>
              <a:gd name="connsiteY20" fmla="*/ 1697818 h 6858000"/>
              <a:gd name="connsiteX21" fmla="*/ 5844697 w 9263816"/>
              <a:gd name="connsiteY21" fmla="*/ 3444791 h 6858000"/>
              <a:gd name="connsiteX22" fmla="*/ 6715674 w 9263816"/>
              <a:gd name="connsiteY22" fmla="*/ 4065208 h 6858000"/>
              <a:gd name="connsiteX23" fmla="*/ 8130429 w 9263816"/>
              <a:gd name="connsiteY23" fmla="*/ 4101787 h 6858000"/>
              <a:gd name="connsiteX24" fmla="*/ 8624630 w 9263816"/>
              <a:gd name="connsiteY24" fmla="*/ 4686202 h 6858000"/>
              <a:gd name="connsiteX25" fmla="*/ 8623843 w 9263816"/>
              <a:gd name="connsiteY25" fmla="*/ 4685749 h 6858000"/>
              <a:gd name="connsiteX26" fmla="*/ 8646859 w 9263816"/>
              <a:gd name="connsiteY26" fmla="*/ 4835156 h 6858000"/>
              <a:gd name="connsiteX27" fmla="*/ 8079403 w 9263816"/>
              <a:gd name="connsiteY27" fmla="*/ 5661624 h 6858000"/>
              <a:gd name="connsiteX28" fmla="*/ 6833105 w 9263816"/>
              <a:gd name="connsiteY28" fmla="*/ 5397208 h 6858000"/>
              <a:gd name="connsiteX29" fmla="*/ 5900832 w 9263816"/>
              <a:gd name="connsiteY29" fmla="*/ 5944462 h 6858000"/>
              <a:gd name="connsiteX30" fmla="*/ 6067212 w 9263816"/>
              <a:gd name="connsiteY30" fmla="*/ 6811916 h 6858000"/>
              <a:gd name="connsiteX31" fmla="*/ 6089565 w 9263816"/>
              <a:gd name="connsiteY31" fmla="*/ 6858000 h 6858000"/>
              <a:gd name="connsiteX32" fmla="*/ 0 w 9263816"/>
              <a:gd name="connsiteY32" fmla="*/ 6858000 h 6858000"/>
              <a:gd name="connsiteX33" fmla="*/ 0 w 9263816"/>
              <a:gd name="connsiteY33" fmla="*/ 2181377 h 6858000"/>
              <a:gd name="connsiteX34" fmla="*/ 73069 w 9263816"/>
              <a:gd name="connsiteY34" fmla="*/ 2215839 h 6858000"/>
              <a:gd name="connsiteX35" fmla="*/ 335445 w 9263816"/>
              <a:gd name="connsiteY35" fmla="*/ 2237140 h 6858000"/>
              <a:gd name="connsiteX36" fmla="*/ 752878 w 9263816"/>
              <a:gd name="connsiteY36" fmla="*/ 1445285 h 6858000"/>
              <a:gd name="connsiteX37" fmla="*/ 1202551 w 9263816"/>
              <a:gd name="connsiteY37" fmla="*/ 314229 h 6858000"/>
              <a:gd name="connsiteX38" fmla="*/ 1505570 w 9263816"/>
              <a:gd name="connsiteY38" fmla="*/ 227178 h 6858000"/>
              <a:gd name="connsiteX39" fmla="*/ 3142509 w 9263816"/>
              <a:gd name="connsiteY39" fmla="*/ 68854 h 6858000"/>
              <a:gd name="connsiteX40" fmla="*/ 3490978 w 9263816"/>
              <a:gd name="connsiteY40" fmla="*/ 211117 h 6858000"/>
              <a:gd name="connsiteX41" fmla="*/ 3572083 w 9263816"/>
              <a:gd name="connsiteY41" fmla="*/ 404131 h 6858000"/>
              <a:gd name="connsiteX42" fmla="*/ 3236814 w 9263816"/>
              <a:gd name="connsiteY42" fmla="*/ 833688 h 6858000"/>
              <a:gd name="connsiteX43" fmla="*/ 2807245 w 9263816"/>
              <a:gd name="connsiteY43" fmla="*/ 498425 h 6858000"/>
              <a:gd name="connsiteX44" fmla="*/ 3142509 w 9263816"/>
              <a:gd name="connsiteY44" fmla="*/ 68854 h 6858000"/>
              <a:gd name="connsiteX45" fmla="*/ 0 w 9263816"/>
              <a:gd name="connsiteY45" fmla="*/ 0 h 6858000"/>
              <a:gd name="connsiteX46" fmla="*/ 39858 w 9263816"/>
              <a:gd name="connsiteY46" fmla="*/ 0 h 6858000"/>
              <a:gd name="connsiteX47" fmla="*/ 65022 w 9263816"/>
              <a:gd name="connsiteY47" fmla="*/ 5834 h 6858000"/>
              <a:gd name="connsiteX48" fmla="*/ 389258 w 9263816"/>
              <a:gd name="connsiteY48" fmla="*/ 235630 h 6858000"/>
              <a:gd name="connsiteX49" fmla="*/ 485484 w 9263816"/>
              <a:gd name="connsiteY49" fmla="*/ 420070 h 6858000"/>
              <a:gd name="connsiteX50" fmla="*/ 74229 w 9263816"/>
              <a:gd name="connsiteY50" fmla="*/ 1237955 h 6858000"/>
              <a:gd name="connsiteX51" fmla="*/ 0 w 9263816"/>
              <a:gd name="connsiteY51" fmla="*/ 12544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9263816" h="6858000">
                <a:moveTo>
                  <a:pt x="8831314" y="5943878"/>
                </a:moveTo>
                <a:cubicBezTo>
                  <a:pt x="8964281" y="5927490"/>
                  <a:pt x="9096260" y="5981362"/>
                  <a:pt x="9179783" y="6086141"/>
                </a:cubicBezTo>
                <a:cubicBezTo>
                  <a:pt x="9224074" y="6141769"/>
                  <a:pt x="9252211" y="6208560"/>
                  <a:pt x="9260887" y="6279156"/>
                </a:cubicBezTo>
                <a:cubicBezTo>
                  <a:pt x="9286897" y="6490362"/>
                  <a:pt x="9136845" y="6682672"/>
                  <a:pt x="8925621" y="6708712"/>
                </a:cubicBezTo>
                <a:cubicBezTo>
                  <a:pt x="8714398" y="6734766"/>
                  <a:pt x="8522062" y="6584655"/>
                  <a:pt x="8496050" y="6373449"/>
                </a:cubicBezTo>
                <a:cubicBezTo>
                  <a:pt x="8470038" y="6162229"/>
                  <a:pt x="8620090" y="5969920"/>
                  <a:pt x="8831314" y="5943878"/>
                </a:cubicBezTo>
                <a:close/>
                <a:moveTo>
                  <a:pt x="7397485" y="5931706"/>
                </a:moveTo>
                <a:cubicBezTo>
                  <a:pt x="7598431" y="5931157"/>
                  <a:pt x="7792965" y="6024548"/>
                  <a:pt x="7917779" y="6191864"/>
                </a:cubicBezTo>
                <a:cubicBezTo>
                  <a:pt x="7959204" y="6247714"/>
                  <a:pt x="7991530" y="6309792"/>
                  <a:pt x="8013467" y="6375784"/>
                </a:cubicBezTo>
                <a:cubicBezTo>
                  <a:pt x="8055425" y="6502973"/>
                  <a:pt x="8055748" y="6633888"/>
                  <a:pt x="8021879" y="6753751"/>
                </a:cubicBezTo>
                <a:lnTo>
                  <a:pt x="7981316" y="6858000"/>
                </a:lnTo>
                <a:lnTo>
                  <a:pt x="6819486" y="6858000"/>
                </a:lnTo>
                <a:lnTo>
                  <a:pt x="6785199" y="6781101"/>
                </a:lnTo>
                <a:cubicBezTo>
                  <a:pt x="6673307" y="6441922"/>
                  <a:pt x="6857485" y="6076251"/>
                  <a:pt x="7196747" y="5964309"/>
                </a:cubicBezTo>
                <a:cubicBezTo>
                  <a:pt x="7262809" y="5942509"/>
                  <a:pt x="7330503" y="5931889"/>
                  <a:pt x="7397485" y="5931706"/>
                </a:cubicBezTo>
                <a:close/>
                <a:moveTo>
                  <a:pt x="1505570" y="227178"/>
                </a:moveTo>
                <a:cubicBezTo>
                  <a:pt x="1691018" y="218628"/>
                  <a:pt x="1889853" y="275403"/>
                  <a:pt x="2026489" y="392370"/>
                </a:cubicBezTo>
                <a:cubicBezTo>
                  <a:pt x="2369898" y="685965"/>
                  <a:pt x="2078266" y="1147857"/>
                  <a:pt x="2444553" y="1654853"/>
                </a:cubicBezTo>
                <a:cubicBezTo>
                  <a:pt x="2492906" y="1721679"/>
                  <a:pt x="2800482" y="2144546"/>
                  <a:pt x="3183153" y="2116208"/>
                </a:cubicBezTo>
                <a:cubicBezTo>
                  <a:pt x="3673561" y="2080541"/>
                  <a:pt x="3723222" y="1441614"/>
                  <a:pt x="4288384" y="1291908"/>
                </a:cubicBezTo>
                <a:cubicBezTo>
                  <a:pt x="4689065" y="1185875"/>
                  <a:pt x="5207943" y="1366633"/>
                  <a:pt x="5472602" y="1697818"/>
                </a:cubicBezTo>
                <a:cubicBezTo>
                  <a:pt x="5891294" y="2221754"/>
                  <a:pt x="5408012" y="2790179"/>
                  <a:pt x="5844697" y="3444791"/>
                </a:cubicBezTo>
                <a:cubicBezTo>
                  <a:pt x="6149900" y="3902467"/>
                  <a:pt x="6672672" y="4053594"/>
                  <a:pt x="6715674" y="4065208"/>
                </a:cubicBezTo>
                <a:cubicBezTo>
                  <a:pt x="7326423" y="4232519"/>
                  <a:pt x="7677158" y="3817020"/>
                  <a:pt x="8130429" y="4101787"/>
                </a:cubicBezTo>
                <a:cubicBezTo>
                  <a:pt x="8226340" y="4161985"/>
                  <a:pt x="8536372" y="4356819"/>
                  <a:pt x="8624630" y="4686202"/>
                </a:cubicBezTo>
                <a:lnTo>
                  <a:pt x="8623843" y="4685749"/>
                </a:lnTo>
                <a:cubicBezTo>
                  <a:pt x="8636924" y="4734567"/>
                  <a:pt x="8644635" y="4784678"/>
                  <a:pt x="8646859" y="4835156"/>
                </a:cubicBezTo>
                <a:cubicBezTo>
                  <a:pt x="8662596" y="5196604"/>
                  <a:pt x="8398383" y="5562326"/>
                  <a:pt x="8079403" y="5661624"/>
                </a:cubicBezTo>
                <a:cubicBezTo>
                  <a:pt x="7649807" y="5795217"/>
                  <a:pt x="7430996" y="5350293"/>
                  <a:pt x="6833105" y="5397208"/>
                </a:cubicBezTo>
                <a:cubicBezTo>
                  <a:pt x="6519033" y="5421527"/>
                  <a:pt x="6056658" y="5595550"/>
                  <a:pt x="5900832" y="5944462"/>
                </a:cubicBezTo>
                <a:cubicBezTo>
                  <a:pt x="5770548" y="6236600"/>
                  <a:pt x="5916359" y="6515160"/>
                  <a:pt x="6067212" y="6811916"/>
                </a:cubicBezTo>
                <a:lnTo>
                  <a:pt x="6089565" y="6858000"/>
                </a:lnTo>
                <a:lnTo>
                  <a:pt x="0" y="6858000"/>
                </a:lnTo>
                <a:lnTo>
                  <a:pt x="0" y="2181377"/>
                </a:lnTo>
                <a:lnTo>
                  <a:pt x="73069" y="2215839"/>
                </a:lnTo>
                <a:cubicBezTo>
                  <a:pt x="165116" y="2251829"/>
                  <a:pt x="254486" y="2263171"/>
                  <a:pt x="335445" y="2237140"/>
                </a:cubicBezTo>
                <a:cubicBezTo>
                  <a:pt x="594718" y="2153707"/>
                  <a:pt x="688441" y="1733807"/>
                  <a:pt x="752878" y="1445285"/>
                </a:cubicBezTo>
                <a:cubicBezTo>
                  <a:pt x="925059" y="674068"/>
                  <a:pt x="975076" y="456292"/>
                  <a:pt x="1202551" y="314229"/>
                </a:cubicBezTo>
                <a:cubicBezTo>
                  <a:pt x="1287853" y="260956"/>
                  <a:pt x="1394302" y="232308"/>
                  <a:pt x="1505570" y="227178"/>
                </a:cubicBezTo>
                <a:close/>
                <a:moveTo>
                  <a:pt x="3142509" y="68854"/>
                </a:moveTo>
                <a:cubicBezTo>
                  <a:pt x="3275474" y="52467"/>
                  <a:pt x="3407455" y="106339"/>
                  <a:pt x="3490978" y="211117"/>
                </a:cubicBezTo>
                <a:cubicBezTo>
                  <a:pt x="3535271" y="266744"/>
                  <a:pt x="3563404" y="333535"/>
                  <a:pt x="3572083" y="404131"/>
                </a:cubicBezTo>
                <a:cubicBezTo>
                  <a:pt x="3598092" y="615337"/>
                  <a:pt x="3448040" y="807648"/>
                  <a:pt x="3236814" y="833688"/>
                </a:cubicBezTo>
                <a:cubicBezTo>
                  <a:pt x="3025594" y="859741"/>
                  <a:pt x="2833255" y="709631"/>
                  <a:pt x="2807245" y="498425"/>
                </a:cubicBezTo>
                <a:cubicBezTo>
                  <a:pt x="2781232" y="287207"/>
                  <a:pt x="2931283" y="94896"/>
                  <a:pt x="3142509" y="68854"/>
                </a:cubicBezTo>
                <a:close/>
                <a:moveTo>
                  <a:pt x="0" y="0"/>
                </a:moveTo>
                <a:lnTo>
                  <a:pt x="39858" y="0"/>
                </a:lnTo>
                <a:lnTo>
                  <a:pt x="65022" y="5834"/>
                </a:lnTo>
                <a:cubicBezTo>
                  <a:pt x="191545" y="45606"/>
                  <a:pt x="305874" y="124173"/>
                  <a:pt x="389258" y="235630"/>
                </a:cubicBezTo>
                <a:cubicBezTo>
                  <a:pt x="430983" y="291600"/>
                  <a:pt x="463360" y="353876"/>
                  <a:pt x="485484" y="420070"/>
                </a:cubicBezTo>
                <a:cubicBezTo>
                  <a:pt x="597711" y="759508"/>
                  <a:pt x="413661" y="1125662"/>
                  <a:pt x="74229" y="1237955"/>
                </a:cubicBezTo>
                <a:lnTo>
                  <a:pt x="0" y="1254477"/>
                </a:lnTo>
                <a:close/>
              </a:path>
            </a:pathLst>
          </a:custGeom>
          <a:solidFill>
            <a:schemeClr val="bg1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760C036-BBCE-4F9E-AD56-DD36D4407B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57784"/>
            <a:ext cx="109728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A5D7EC-1E6A-473F-B5A4-18CDFB6CF9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2106204"/>
            <a:ext cx="10972800" cy="40365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9981C7-34D5-49A4-949D-715FD4BD8F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US" sz="800" kern="1200" cap="all" spc="200" smtClean="0">
                <a:solidFill>
                  <a:schemeClr val="tx1"/>
                </a:solidFill>
                <a:latin typeface="+mn-lt"/>
                <a:ea typeface="+mn-ea"/>
                <a:cs typeface="Segoe UI Semilight" panose="020B0402040204020203" pitchFamily="34" charset="0"/>
              </a:defRPr>
            </a:lvl1pPr>
          </a:lstStyle>
          <a:p>
            <a:fld id="{F481A142-DA77-4A5F-AD1F-14E6C18F0F5F}" type="datetime1">
              <a:rPr lang="en-US" smtClean="0"/>
              <a:t>4/13/26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85CE6E-733D-4C60-B40B-C7C10CB5AF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en-US" sz="800" kern="1200" cap="all" spc="200" dirty="0">
                <a:solidFill>
                  <a:schemeClr val="tx1"/>
                </a:solidFill>
                <a:latin typeface="+mn-lt"/>
                <a:ea typeface="+mn-ea"/>
                <a:cs typeface="Segoe UI Semilight" panose="020B04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D80D8B-7909-4114-8EBA-C3086DC62B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34600" y="6356350"/>
            <a:ext cx="1447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800" kern="1200" cap="all" spc="200" smtClean="0">
                <a:solidFill>
                  <a:schemeClr val="tx1"/>
                </a:solidFill>
                <a:latin typeface="+mn-lt"/>
                <a:ea typeface="+mn-ea"/>
                <a:cs typeface="Segoe UI Semilight" panose="020B0402040204020203" pitchFamily="34" charset="0"/>
              </a:defRPr>
            </a:lvl1pPr>
          </a:lstStyle>
          <a:p>
            <a:fld id="{1F646F3F-274D-499B-ABBE-824EB4ABDC3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2736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2" r:id="rId1"/>
    <p:sldLayoutId id="2147483863" r:id="rId2"/>
    <p:sldLayoutId id="2147483864" r:id="rId3"/>
    <p:sldLayoutId id="2147483865" r:id="rId4"/>
    <p:sldLayoutId id="2147483866" r:id="rId5"/>
    <p:sldLayoutId id="2147483872" r:id="rId6"/>
    <p:sldLayoutId id="2147483867" r:id="rId7"/>
    <p:sldLayoutId id="2147483868" r:id="rId8"/>
    <p:sldLayoutId id="2147483869" r:id="rId9"/>
    <p:sldLayoutId id="2147483871" r:id="rId10"/>
    <p:sldLayoutId id="2147483870" r:id="rId11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1000"/>
        </a:spcBef>
        <a:buClr>
          <a:schemeClr val="accent5"/>
        </a:buClr>
        <a:buFont typeface="Avenir Next LT Pro" panose="020B05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indent="0" algn="l" defTabSz="914400" rtl="0" eaLnBrk="1" latinLnBrk="0" hangingPunct="1">
        <a:lnSpc>
          <a:spcPct val="110000"/>
        </a:lnSpc>
        <a:spcBef>
          <a:spcPts val="500"/>
        </a:spcBef>
        <a:buClr>
          <a:schemeClr val="accent5"/>
        </a:buClr>
        <a:buFont typeface="Avenir Next LT Pro" panose="020B05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indent="0" algn="l" defTabSz="914400" rtl="0" eaLnBrk="1" latinLnBrk="0" hangingPunct="1">
        <a:lnSpc>
          <a:spcPct val="110000"/>
        </a:lnSpc>
        <a:spcBef>
          <a:spcPts val="500"/>
        </a:spcBef>
        <a:buClr>
          <a:schemeClr val="accent5"/>
        </a:buClr>
        <a:buFont typeface="Avenir Next LT Pro" panose="020B05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indent="0" algn="l" defTabSz="914400" rtl="0" eaLnBrk="1" latinLnBrk="0" hangingPunct="1">
        <a:lnSpc>
          <a:spcPct val="110000"/>
        </a:lnSpc>
        <a:spcBef>
          <a:spcPts val="500"/>
        </a:spcBef>
        <a:buClr>
          <a:schemeClr val="accent5"/>
        </a:buClr>
        <a:buFont typeface="Avenir Next LT Pro" panose="020B05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indent="0" algn="l" defTabSz="914400" rtl="0" eaLnBrk="1" latinLnBrk="0" hangingPunct="1">
        <a:lnSpc>
          <a:spcPct val="110000"/>
        </a:lnSpc>
        <a:spcBef>
          <a:spcPts val="500"/>
        </a:spcBef>
        <a:buClr>
          <a:schemeClr val="accent5"/>
        </a:buClr>
        <a:buFont typeface="Avenir Next LT Pro" panose="020B05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denkulturelleskolesekken.no/buskerud/utforsk-produksjoner-i-dks/?produksjon=23365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denkulturelleskolesekken.no/buskerud/utforsk-produksjoner-i-dks/?produksjon=23796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denkulturelleskolesekken.no/buskerud/utforsk-produksjoner-i-dks/?produksjon=23958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denkulturelleskolesekken.no/buskerud/utforsk-produksjoner-i-dks/?produksjon=24118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denkulturelleskolesekken.no/buskerud/utforsk-produksjoner-i-dks/?produksjon=23947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denkulturelleskolesekken.no/buskerud/utforsk-produksjoner-i-dks/?produksjon=23746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denkulturelleskolesekken.no/buskerud/utforsk-produksjoner-i-dks/?produksjon=23783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denkulturelleskolesekken.no/buskerud/utforsk-produksjoner-i-dks/?produksjon=23784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denkulturelleskolesekken.no/buskerud/utforsk-produksjoner-i-dks/?produksjon=23766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denkulturelleskolesekken.no/buskerud/utforsk-produksjoner-i-dks/?produksjon=23765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denkulturelleskolesekken.no/buskerud/utforsk-produksjoner-i-dks/?produksjon=23492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denkulturelleskolesekken.no/buskerud/utforsk-produksjoner-i-dks/?produksjon=23486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denkulturelleskolesekken.no/buskerud/utforsk-produksjoner-i-dks/?produksjon=23532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denkulturelleskolesekken.no/buskerud/utforsk-produksjoner-i-dks/?produksjon=23495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denkulturelleskolesekken.no/buskerud/utforsk-produksjoner-i-dks/?produksjon=23529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denkulturelleskolesekken.no/buskerud/program-videregaende-skole/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denkulturelleskolesekken.no/buskerud/program-videregaende-skole/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denkulturelleskolesekken.no/buskerud/utforsk-produksjoner-i-dks/?produksjon=23484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denkulturelleskolesekken.no/buskerud/utforsk-produksjoner-i-dks/?produksjon=23506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denkulturelleskolesekken.no/buskerud/utforsk-produksjoner-i-dks/?produksjon=23491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denkulturelleskolesekken.no/buskerud/utforsk-produksjoner-i-dks/?produksjon=23711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denkulturelleskolesekken.no/buskerud/utforsk-produksjoner-i-dks/?produksjon=23411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denkulturelleskolesekken.no/buskerud/utforsk-produksjoner-i-dks/?produksjon=23480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denkulturelleskolesekken.no/buskerud/utforsk-produksjoner-i-dks/?produksjon=23375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7CABE7-080E-018F-8798-1F8911370A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BC60C13-E803-E5D0-8291-94B7B3A433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9" name="Plassholder for innhold 8" descr="Et bilde som inneholder konsert, opptreden, Musikkartist, underholdning&#10;&#10;KI-generert innhold kan være feil.">
            <a:extLst>
              <a:ext uri="{FF2B5EF4-FFF2-40B4-BE49-F238E27FC236}">
                <a16:creationId xmlns:a16="http://schemas.microsoft.com/office/drawing/2014/main" id="{8A0C8045-29E4-4237-3772-DA7C32D72C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55" y="-2903"/>
            <a:ext cx="12360381" cy="6907641"/>
          </a:xfrm>
          <a:prstGeom prst="rect">
            <a:avLst/>
          </a:prstGeom>
        </p:spPr>
      </p:pic>
      <p:pic>
        <p:nvPicPr>
          <p:cNvPr id="4" name="Bilde 3">
            <a:extLst>
              <a:ext uri="{FF2B5EF4-FFF2-40B4-BE49-F238E27FC236}">
                <a16:creationId xmlns:a16="http://schemas.microsoft.com/office/drawing/2014/main" id="{BC9164F4-2375-A8EA-3901-E542F68038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51851" y="0"/>
            <a:ext cx="13607136" cy="7018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3594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FD17DCC-019E-8712-2E33-E227415AD6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353AF2D-5E66-2086-A28D-89076A319E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E7DFBC0-7925-B6DD-782D-3AEA340E73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Bilde 4" descr="Et bilde som inneholder klær, person, sko, Dans&#10;&#10;KI-generert innhold kan være feil.">
            <a:extLst>
              <a:ext uri="{FF2B5EF4-FFF2-40B4-BE49-F238E27FC236}">
                <a16:creationId xmlns:a16="http://schemas.microsoft.com/office/drawing/2014/main" id="{F11EC60D-CAF7-707D-3453-DC8B88A197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202673" y="-823221"/>
            <a:ext cx="12193029" cy="8158368"/>
          </a:xfrm>
          <a:prstGeom prst="rect">
            <a:avLst/>
          </a:prstGeom>
        </p:spPr>
      </p:pic>
      <p:sp useBgFill="1">
        <p:nvSpPr>
          <p:cNvPr id="6" name="Freeform: Shape 12">
            <a:extLst>
              <a:ext uri="{FF2B5EF4-FFF2-40B4-BE49-F238E27FC236}">
                <a16:creationId xmlns:a16="http://schemas.microsoft.com/office/drawing/2014/main" id="{F87AA576-C92B-FBF2-5031-0E95F058EB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99031" y="-39157"/>
            <a:ext cx="5592970" cy="6897158"/>
          </a:xfrm>
          <a:custGeom>
            <a:avLst/>
            <a:gdLst>
              <a:gd name="connsiteX0" fmla="*/ 4912746 w 5592970"/>
              <a:gd name="connsiteY0" fmla="*/ 2355321 h 6897159"/>
              <a:gd name="connsiteX1" fmla="*/ 4714738 w 5592970"/>
              <a:gd name="connsiteY1" fmla="*/ 2553329 h 6897159"/>
              <a:gd name="connsiteX2" fmla="*/ 4912746 w 5592970"/>
              <a:gd name="connsiteY2" fmla="*/ 2751337 h 6897159"/>
              <a:gd name="connsiteX3" fmla="*/ 5110754 w 5592970"/>
              <a:gd name="connsiteY3" fmla="*/ 2553329 h 6897159"/>
              <a:gd name="connsiteX4" fmla="*/ 4912746 w 5592970"/>
              <a:gd name="connsiteY4" fmla="*/ 2355321 h 6897159"/>
              <a:gd name="connsiteX5" fmla="*/ 4769785 w 5592970"/>
              <a:gd name="connsiteY5" fmla="*/ 1301525 h 6897159"/>
              <a:gd name="connsiteX6" fmla="*/ 4358192 w 5592970"/>
              <a:gd name="connsiteY6" fmla="*/ 1713118 h 6897159"/>
              <a:gd name="connsiteX7" fmla="*/ 4769785 w 5592970"/>
              <a:gd name="connsiteY7" fmla="*/ 2124711 h 6897159"/>
              <a:gd name="connsiteX8" fmla="*/ 5181378 w 5592970"/>
              <a:gd name="connsiteY8" fmla="*/ 1713118 h 6897159"/>
              <a:gd name="connsiteX9" fmla="*/ 4769785 w 5592970"/>
              <a:gd name="connsiteY9" fmla="*/ 1301525 h 6897159"/>
              <a:gd name="connsiteX10" fmla="*/ 1485712 w 5592970"/>
              <a:gd name="connsiteY10" fmla="*/ 0 h 6897159"/>
              <a:gd name="connsiteX11" fmla="*/ 1911850 w 5592970"/>
              <a:gd name="connsiteY11" fmla="*/ 0 h 6897159"/>
              <a:gd name="connsiteX12" fmla="*/ 4693359 w 5592970"/>
              <a:gd name="connsiteY12" fmla="*/ 0 h 6897159"/>
              <a:gd name="connsiteX13" fmla="*/ 4687196 w 5592970"/>
              <a:gd name="connsiteY13" fmla="*/ 186052 h 6897159"/>
              <a:gd name="connsiteX14" fmla="*/ 4689492 w 5592970"/>
              <a:gd name="connsiteY14" fmla="*/ 422393 h 6897159"/>
              <a:gd name="connsiteX15" fmla="*/ 5029277 w 5592970"/>
              <a:gd name="connsiteY15" fmla="*/ 1074198 h 6897159"/>
              <a:gd name="connsiteX16" fmla="*/ 5368989 w 5592970"/>
              <a:gd name="connsiteY16" fmla="*/ 2604190 h 6897159"/>
              <a:gd name="connsiteX17" fmla="*/ 5030698 w 5592970"/>
              <a:gd name="connsiteY17" fmla="*/ 3182337 h 6897159"/>
              <a:gd name="connsiteX18" fmla="*/ 4910556 w 5592970"/>
              <a:gd name="connsiteY18" fmla="*/ 4667756 h 6897159"/>
              <a:gd name="connsiteX19" fmla="*/ 5374561 w 5592970"/>
              <a:gd name="connsiteY19" fmla="*/ 5703238 h 6897159"/>
              <a:gd name="connsiteX20" fmla="*/ 5591170 w 5592970"/>
              <a:gd name="connsiteY20" fmla="*/ 6745970 h 6897159"/>
              <a:gd name="connsiteX21" fmla="*/ 5592970 w 5592970"/>
              <a:gd name="connsiteY21" fmla="*/ 6897158 h 6897159"/>
              <a:gd name="connsiteX22" fmla="*/ 2734191 w 5592970"/>
              <a:gd name="connsiteY22" fmla="*/ 6897158 h 6897159"/>
              <a:gd name="connsiteX23" fmla="*/ 2734191 w 5592970"/>
              <a:gd name="connsiteY23" fmla="*/ 6897159 h 6897159"/>
              <a:gd name="connsiteX24" fmla="*/ 0 w 5592970"/>
              <a:gd name="connsiteY24" fmla="*/ 6897159 h 6897159"/>
              <a:gd name="connsiteX25" fmla="*/ 0 w 5592970"/>
              <a:gd name="connsiteY25" fmla="*/ 1 h 6897159"/>
              <a:gd name="connsiteX26" fmla="*/ 1485712 w 5592970"/>
              <a:gd name="connsiteY26" fmla="*/ 1 h 6897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5592970" h="6897159">
                <a:moveTo>
                  <a:pt x="4912746" y="2355321"/>
                </a:moveTo>
                <a:cubicBezTo>
                  <a:pt x="4803389" y="2355321"/>
                  <a:pt x="4714738" y="2443972"/>
                  <a:pt x="4714738" y="2553329"/>
                </a:cubicBezTo>
                <a:cubicBezTo>
                  <a:pt x="4714738" y="2662686"/>
                  <a:pt x="4803389" y="2751337"/>
                  <a:pt x="4912746" y="2751337"/>
                </a:cubicBezTo>
                <a:cubicBezTo>
                  <a:pt x="5022103" y="2751337"/>
                  <a:pt x="5110754" y="2662686"/>
                  <a:pt x="5110754" y="2553329"/>
                </a:cubicBezTo>
                <a:cubicBezTo>
                  <a:pt x="5110754" y="2443972"/>
                  <a:pt x="5022103" y="2355321"/>
                  <a:pt x="4912746" y="2355321"/>
                </a:cubicBezTo>
                <a:close/>
                <a:moveTo>
                  <a:pt x="4769785" y="1301525"/>
                </a:moveTo>
                <a:cubicBezTo>
                  <a:pt x="4542468" y="1301525"/>
                  <a:pt x="4358192" y="1485801"/>
                  <a:pt x="4358192" y="1713118"/>
                </a:cubicBezTo>
                <a:cubicBezTo>
                  <a:pt x="4358192" y="1940435"/>
                  <a:pt x="4542468" y="2124711"/>
                  <a:pt x="4769785" y="2124711"/>
                </a:cubicBezTo>
                <a:cubicBezTo>
                  <a:pt x="4997102" y="2124711"/>
                  <a:pt x="5181378" y="1940435"/>
                  <a:pt x="5181378" y="1713118"/>
                </a:cubicBezTo>
                <a:cubicBezTo>
                  <a:pt x="5181378" y="1485801"/>
                  <a:pt x="4997102" y="1301525"/>
                  <a:pt x="4769785" y="1301525"/>
                </a:cubicBezTo>
                <a:close/>
                <a:moveTo>
                  <a:pt x="1485712" y="0"/>
                </a:moveTo>
                <a:lnTo>
                  <a:pt x="1911850" y="0"/>
                </a:lnTo>
                <a:lnTo>
                  <a:pt x="4693359" y="0"/>
                </a:lnTo>
                <a:lnTo>
                  <a:pt x="4687196" y="186052"/>
                </a:lnTo>
                <a:cubicBezTo>
                  <a:pt x="4686166" y="265025"/>
                  <a:pt x="4686829" y="343862"/>
                  <a:pt x="4689492" y="422393"/>
                </a:cubicBezTo>
                <a:cubicBezTo>
                  <a:pt x="4699496" y="713539"/>
                  <a:pt x="4872938" y="896626"/>
                  <a:pt x="5029277" y="1074198"/>
                </a:cubicBezTo>
                <a:cubicBezTo>
                  <a:pt x="5418992" y="1516672"/>
                  <a:pt x="5551614" y="2043761"/>
                  <a:pt x="5368989" y="2604190"/>
                </a:cubicBezTo>
                <a:cubicBezTo>
                  <a:pt x="5298163" y="2821542"/>
                  <a:pt x="5160452" y="3010355"/>
                  <a:pt x="5030698" y="3182337"/>
                </a:cubicBezTo>
                <a:cubicBezTo>
                  <a:pt x="4682698" y="3643429"/>
                  <a:pt x="4696957" y="4178177"/>
                  <a:pt x="4910556" y="4667756"/>
                </a:cubicBezTo>
                <a:cubicBezTo>
                  <a:pt x="5062728" y="5015306"/>
                  <a:pt x="5245193" y="5341884"/>
                  <a:pt x="5374561" y="5703238"/>
                </a:cubicBezTo>
                <a:cubicBezTo>
                  <a:pt x="5500512" y="6053410"/>
                  <a:pt x="5575240" y="6402760"/>
                  <a:pt x="5591170" y="6745970"/>
                </a:cubicBezTo>
                <a:lnTo>
                  <a:pt x="5592970" y="6897158"/>
                </a:lnTo>
                <a:lnTo>
                  <a:pt x="2734191" y="6897158"/>
                </a:lnTo>
                <a:lnTo>
                  <a:pt x="2734191" y="6897159"/>
                </a:lnTo>
                <a:lnTo>
                  <a:pt x="0" y="6897159"/>
                </a:lnTo>
                <a:lnTo>
                  <a:pt x="0" y="1"/>
                </a:lnTo>
                <a:lnTo>
                  <a:pt x="1485712" y="1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13EE9F0E-26C7-D251-1345-16B21C4A4E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59478" y="1122363"/>
            <a:ext cx="3622922" cy="2387600"/>
          </a:xfrm>
        </p:spPr>
        <p:txBody>
          <a:bodyPr>
            <a:normAutofit/>
          </a:bodyPr>
          <a:lstStyle/>
          <a:p>
            <a:pPr algn="r"/>
            <a:r>
              <a:rPr lang="nb-NO"/>
              <a:t>DA VI VAR</a:t>
            </a:r>
            <a:br>
              <a:rPr lang="nb-NO"/>
            </a:br>
            <a:r>
              <a:rPr lang="nb-NO"/>
              <a:t>YNGRE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C0DFAFB0-5CC9-BBED-CC53-CEE21FE24B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71617" y="3602037"/>
            <a:ext cx="3912732" cy="2588901"/>
          </a:xfrm>
        </p:spPr>
        <p:txBody>
          <a:bodyPr>
            <a:normAutofit/>
          </a:bodyPr>
          <a:lstStyle/>
          <a:p>
            <a:pPr algn="r" fontAlgn="base"/>
            <a:r>
              <a:rPr lang="nb-NO"/>
              <a:t>UKE 47 og 48</a:t>
            </a:r>
          </a:p>
          <a:p>
            <a:pPr algn="r"/>
            <a:endParaRPr lang="nb-NO"/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909FA4B6-0CB8-0CAC-E2D3-4BD35FF3C2D6}"/>
              </a:ext>
            </a:extLst>
          </p:cNvPr>
          <p:cNvSpPr txBox="1"/>
          <p:nvPr/>
        </p:nvSpPr>
        <p:spPr>
          <a:xfrm>
            <a:off x="9990357" y="376516"/>
            <a:ext cx="16712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/>
              <a:t>SCENEKUNST</a:t>
            </a:r>
          </a:p>
        </p:txBody>
      </p:sp>
      <p:sp>
        <p:nvSpPr>
          <p:cNvPr id="4" name="Alternativ prosess 3">
            <a:hlinkClick r:id="rId4"/>
            <a:extLst>
              <a:ext uri="{FF2B5EF4-FFF2-40B4-BE49-F238E27FC236}">
                <a16:creationId xmlns:a16="http://schemas.microsoft.com/office/drawing/2014/main" id="{3A055D4E-8F52-83F8-4A16-B1DD7FC892A8}"/>
              </a:ext>
            </a:extLst>
          </p:cNvPr>
          <p:cNvSpPr/>
          <p:nvPr/>
        </p:nvSpPr>
        <p:spPr>
          <a:xfrm>
            <a:off x="9911255" y="4572655"/>
            <a:ext cx="1744717" cy="612648"/>
          </a:xfrm>
          <a:prstGeom prst="flowChartAlternateProces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LES MER HER</a:t>
            </a:r>
          </a:p>
        </p:txBody>
      </p:sp>
    </p:spTree>
    <p:extLst>
      <p:ext uri="{BB962C8B-B14F-4D97-AF65-F5344CB8AC3E}">
        <p14:creationId xmlns:p14="http://schemas.microsoft.com/office/powerpoint/2010/main" val="19859757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8EB941D-CEAA-0776-112E-A14560012F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584E20E-49D7-6A3C-44F1-750D79140F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82AD5A56-73C3-802F-82B2-7F9C2CDE11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16061" y="-39158"/>
            <a:ext cx="1028700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EC2FEE4-8C40-3A52-11AA-058DD10A78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6" name="Freeform: Shape 12">
            <a:extLst>
              <a:ext uri="{FF2B5EF4-FFF2-40B4-BE49-F238E27FC236}">
                <a16:creationId xmlns:a16="http://schemas.microsoft.com/office/drawing/2014/main" id="{7D3BB52E-ED1F-8CE9-3B2D-13447DDF20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99031" y="-39157"/>
            <a:ext cx="5592970" cy="6897158"/>
          </a:xfrm>
          <a:custGeom>
            <a:avLst/>
            <a:gdLst>
              <a:gd name="connsiteX0" fmla="*/ 4912746 w 5592970"/>
              <a:gd name="connsiteY0" fmla="*/ 2355321 h 6897159"/>
              <a:gd name="connsiteX1" fmla="*/ 4714738 w 5592970"/>
              <a:gd name="connsiteY1" fmla="*/ 2553329 h 6897159"/>
              <a:gd name="connsiteX2" fmla="*/ 4912746 w 5592970"/>
              <a:gd name="connsiteY2" fmla="*/ 2751337 h 6897159"/>
              <a:gd name="connsiteX3" fmla="*/ 5110754 w 5592970"/>
              <a:gd name="connsiteY3" fmla="*/ 2553329 h 6897159"/>
              <a:gd name="connsiteX4" fmla="*/ 4912746 w 5592970"/>
              <a:gd name="connsiteY4" fmla="*/ 2355321 h 6897159"/>
              <a:gd name="connsiteX5" fmla="*/ 4769785 w 5592970"/>
              <a:gd name="connsiteY5" fmla="*/ 1301525 h 6897159"/>
              <a:gd name="connsiteX6" fmla="*/ 4358192 w 5592970"/>
              <a:gd name="connsiteY6" fmla="*/ 1713118 h 6897159"/>
              <a:gd name="connsiteX7" fmla="*/ 4769785 w 5592970"/>
              <a:gd name="connsiteY7" fmla="*/ 2124711 h 6897159"/>
              <a:gd name="connsiteX8" fmla="*/ 5181378 w 5592970"/>
              <a:gd name="connsiteY8" fmla="*/ 1713118 h 6897159"/>
              <a:gd name="connsiteX9" fmla="*/ 4769785 w 5592970"/>
              <a:gd name="connsiteY9" fmla="*/ 1301525 h 6897159"/>
              <a:gd name="connsiteX10" fmla="*/ 1485712 w 5592970"/>
              <a:gd name="connsiteY10" fmla="*/ 0 h 6897159"/>
              <a:gd name="connsiteX11" fmla="*/ 1911850 w 5592970"/>
              <a:gd name="connsiteY11" fmla="*/ 0 h 6897159"/>
              <a:gd name="connsiteX12" fmla="*/ 4693359 w 5592970"/>
              <a:gd name="connsiteY12" fmla="*/ 0 h 6897159"/>
              <a:gd name="connsiteX13" fmla="*/ 4687196 w 5592970"/>
              <a:gd name="connsiteY13" fmla="*/ 186052 h 6897159"/>
              <a:gd name="connsiteX14" fmla="*/ 4689492 w 5592970"/>
              <a:gd name="connsiteY14" fmla="*/ 422393 h 6897159"/>
              <a:gd name="connsiteX15" fmla="*/ 5029277 w 5592970"/>
              <a:gd name="connsiteY15" fmla="*/ 1074198 h 6897159"/>
              <a:gd name="connsiteX16" fmla="*/ 5368989 w 5592970"/>
              <a:gd name="connsiteY16" fmla="*/ 2604190 h 6897159"/>
              <a:gd name="connsiteX17" fmla="*/ 5030698 w 5592970"/>
              <a:gd name="connsiteY17" fmla="*/ 3182337 h 6897159"/>
              <a:gd name="connsiteX18" fmla="*/ 4910556 w 5592970"/>
              <a:gd name="connsiteY18" fmla="*/ 4667756 h 6897159"/>
              <a:gd name="connsiteX19" fmla="*/ 5374561 w 5592970"/>
              <a:gd name="connsiteY19" fmla="*/ 5703238 h 6897159"/>
              <a:gd name="connsiteX20" fmla="*/ 5591170 w 5592970"/>
              <a:gd name="connsiteY20" fmla="*/ 6745970 h 6897159"/>
              <a:gd name="connsiteX21" fmla="*/ 5592970 w 5592970"/>
              <a:gd name="connsiteY21" fmla="*/ 6897158 h 6897159"/>
              <a:gd name="connsiteX22" fmla="*/ 2734191 w 5592970"/>
              <a:gd name="connsiteY22" fmla="*/ 6897158 h 6897159"/>
              <a:gd name="connsiteX23" fmla="*/ 2734191 w 5592970"/>
              <a:gd name="connsiteY23" fmla="*/ 6897159 h 6897159"/>
              <a:gd name="connsiteX24" fmla="*/ 0 w 5592970"/>
              <a:gd name="connsiteY24" fmla="*/ 6897159 h 6897159"/>
              <a:gd name="connsiteX25" fmla="*/ 0 w 5592970"/>
              <a:gd name="connsiteY25" fmla="*/ 1 h 6897159"/>
              <a:gd name="connsiteX26" fmla="*/ 1485712 w 5592970"/>
              <a:gd name="connsiteY26" fmla="*/ 1 h 6897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5592970" h="6897159">
                <a:moveTo>
                  <a:pt x="4912746" y="2355321"/>
                </a:moveTo>
                <a:cubicBezTo>
                  <a:pt x="4803389" y="2355321"/>
                  <a:pt x="4714738" y="2443972"/>
                  <a:pt x="4714738" y="2553329"/>
                </a:cubicBezTo>
                <a:cubicBezTo>
                  <a:pt x="4714738" y="2662686"/>
                  <a:pt x="4803389" y="2751337"/>
                  <a:pt x="4912746" y="2751337"/>
                </a:cubicBezTo>
                <a:cubicBezTo>
                  <a:pt x="5022103" y="2751337"/>
                  <a:pt x="5110754" y="2662686"/>
                  <a:pt x="5110754" y="2553329"/>
                </a:cubicBezTo>
                <a:cubicBezTo>
                  <a:pt x="5110754" y="2443972"/>
                  <a:pt x="5022103" y="2355321"/>
                  <a:pt x="4912746" y="2355321"/>
                </a:cubicBezTo>
                <a:close/>
                <a:moveTo>
                  <a:pt x="4769785" y="1301525"/>
                </a:moveTo>
                <a:cubicBezTo>
                  <a:pt x="4542468" y="1301525"/>
                  <a:pt x="4358192" y="1485801"/>
                  <a:pt x="4358192" y="1713118"/>
                </a:cubicBezTo>
                <a:cubicBezTo>
                  <a:pt x="4358192" y="1940435"/>
                  <a:pt x="4542468" y="2124711"/>
                  <a:pt x="4769785" y="2124711"/>
                </a:cubicBezTo>
                <a:cubicBezTo>
                  <a:pt x="4997102" y="2124711"/>
                  <a:pt x="5181378" y="1940435"/>
                  <a:pt x="5181378" y="1713118"/>
                </a:cubicBezTo>
                <a:cubicBezTo>
                  <a:pt x="5181378" y="1485801"/>
                  <a:pt x="4997102" y="1301525"/>
                  <a:pt x="4769785" y="1301525"/>
                </a:cubicBezTo>
                <a:close/>
                <a:moveTo>
                  <a:pt x="1485712" y="0"/>
                </a:moveTo>
                <a:lnTo>
                  <a:pt x="1911850" y="0"/>
                </a:lnTo>
                <a:lnTo>
                  <a:pt x="4693359" y="0"/>
                </a:lnTo>
                <a:lnTo>
                  <a:pt x="4687196" y="186052"/>
                </a:lnTo>
                <a:cubicBezTo>
                  <a:pt x="4686166" y="265025"/>
                  <a:pt x="4686829" y="343862"/>
                  <a:pt x="4689492" y="422393"/>
                </a:cubicBezTo>
                <a:cubicBezTo>
                  <a:pt x="4699496" y="713539"/>
                  <a:pt x="4872938" y="896626"/>
                  <a:pt x="5029277" y="1074198"/>
                </a:cubicBezTo>
                <a:cubicBezTo>
                  <a:pt x="5418992" y="1516672"/>
                  <a:pt x="5551614" y="2043761"/>
                  <a:pt x="5368989" y="2604190"/>
                </a:cubicBezTo>
                <a:cubicBezTo>
                  <a:pt x="5298163" y="2821542"/>
                  <a:pt x="5160452" y="3010355"/>
                  <a:pt x="5030698" y="3182337"/>
                </a:cubicBezTo>
                <a:cubicBezTo>
                  <a:pt x="4682698" y="3643429"/>
                  <a:pt x="4696957" y="4178177"/>
                  <a:pt x="4910556" y="4667756"/>
                </a:cubicBezTo>
                <a:cubicBezTo>
                  <a:pt x="5062728" y="5015306"/>
                  <a:pt x="5245193" y="5341884"/>
                  <a:pt x="5374561" y="5703238"/>
                </a:cubicBezTo>
                <a:cubicBezTo>
                  <a:pt x="5500512" y="6053410"/>
                  <a:pt x="5575240" y="6402760"/>
                  <a:pt x="5591170" y="6745970"/>
                </a:cubicBezTo>
                <a:lnTo>
                  <a:pt x="5592970" y="6897158"/>
                </a:lnTo>
                <a:lnTo>
                  <a:pt x="2734191" y="6897158"/>
                </a:lnTo>
                <a:lnTo>
                  <a:pt x="2734191" y="6897159"/>
                </a:lnTo>
                <a:lnTo>
                  <a:pt x="0" y="6897159"/>
                </a:lnTo>
                <a:lnTo>
                  <a:pt x="0" y="1"/>
                </a:lnTo>
                <a:lnTo>
                  <a:pt x="1485712" y="1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311C379E-AB81-281C-C521-E2587BD528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59478" y="1122363"/>
            <a:ext cx="3622922" cy="2387600"/>
          </a:xfrm>
        </p:spPr>
        <p:txBody>
          <a:bodyPr>
            <a:normAutofit fontScale="90000"/>
          </a:bodyPr>
          <a:lstStyle/>
          <a:p>
            <a:pPr algn="r"/>
            <a:r>
              <a:rPr lang="nb-NO"/>
              <a:t>DET ANDRE TEATRET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447CFA63-378A-88A2-0797-81CC71A625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59478" y="3602038"/>
            <a:ext cx="3622922" cy="2648860"/>
          </a:xfrm>
        </p:spPr>
        <p:txBody>
          <a:bodyPr>
            <a:normAutofit/>
          </a:bodyPr>
          <a:lstStyle/>
          <a:p>
            <a:pPr algn="r" fontAlgn="base"/>
            <a:r>
              <a:rPr lang="nb-NO"/>
              <a:t>UKE 10 og 11</a:t>
            </a:r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2629F9A4-0C45-A916-8775-42358CBE8126}"/>
              </a:ext>
            </a:extLst>
          </p:cNvPr>
          <p:cNvSpPr txBox="1"/>
          <p:nvPr/>
        </p:nvSpPr>
        <p:spPr>
          <a:xfrm>
            <a:off x="9990357" y="376516"/>
            <a:ext cx="16712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/>
              <a:t>SCENEKUNST</a:t>
            </a:r>
          </a:p>
        </p:txBody>
      </p:sp>
      <p:sp>
        <p:nvSpPr>
          <p:cNvPr id="4" name="Alternativ prosess 3">
            <a:hlinkClick r:id="rId4"/>
            <a:extLst>
              <a:ext uri="{FF2B5EF4-FFF2-40B4-BE49-F238E27FC236}">
                <a16:creationId xmlns:a16="http://schemas.microsoft.com/office/drawing/2014/main" id="{4685D20F-A9A2-26DF-6EF3-A6520B0F8AE0}"/>
              </a:ext>
            </a:extLst>
          </p:cNvPr>
          <p:cNvSpPr/>
          <p:nvPr/>
        </p:nvSpPr>
        <p:spPr>
          <a:xfrm>
            <a:off x="9911255" y="4572655"/>
            <a:ext cx="1744717" cy="612648"/>
          </a:xfrm>
          <a:prstGeom prst="flowChartAlternateProces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LES MER HER</a:t>
            </a:r>
          </a:p>
        </p:txBody>
      </p:sp>
    </p:spTree>
    <p:extLst>
      <p:ext uri="{BB962C8B-B14F-4D97-AF65-F5344CB8AC3E}">
        <p14:creationId xmlns:p14="http://schemas.microsoft.com/office/powerpoint/2010/main" val="42853576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A30C9E5-CF9B-B697-19AB-F22D922637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4CFEA0C-FD21-6708-B030-A1B4719B82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D2AC4B45-A221-0100-FB46-00C68132CD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46364" y="-46038"/>
            <a:ext cx="10356057" cy="690403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2DD2F33-A906-5A8E-38DF-62F8B3134C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6" name="Freeform: Shape 12">
            <a:extLst>
              <a:ext uri="{FF2B5EF4-FFF2-40B4-BE49-F238E27FC236}">
                <a16:creationId xmlns:a16="http://schemas.microsoft.com/office/drawing/2014/main" id="{27C90E4C-AB42-0923-EA5B-D33426930E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99031" y="-39157"/>
            <a:ext cx="5592970" cy="6897158"/>
          </a:xfrm>
          <a:custGeom>
            <a:avLst/>
            <a:gdLst>
              <a:gd name="connsiteX0" fmla="*/ 4912746 w 5592970"/>
              <a:gd name="connsiteY0" fmla="*/ 2355321 h 6897159"/>
              <a:gd name="connsiteX1" fmla="*/ 4714738 w 5592970"/>
              <a:gd name="connsiteY1" fmla="*/ 2553329 h 6897159"/>
              <a:gd name="connsiteX2" fmla="*/ 4912746 w 5592970"/>
              <a:gd name="connsiteY2" fmla="*/ 2751337 h 6897159"/>
              <a:gd name="connsiteX3" fmla="*/ 5110754 w 5592970"/>
              <a:gd name="connsiteY3" fmla="*/ 2553329 h 6897159"/>
              <a:gd name="connsiteX4" fmla="*/ 4912746 w 5592970"/>
              <a:gd name="connsiteY4" fmla="*/ 2355321 h 6897159"/>
              <a:gd name="connsiteX5" fmla="*/ 4769785 w 5592970"/>
              <a:gd name="connsiteY5" fmla="*/ 1301525 h 6897159"/>
              <a:gd name="connsiteX6" fmla="*/ 4358192 w 5592970"/>
              <a:gd name="connsiteY6" fmla="*/ 1713118 h 6897159"/>
              <a:gd name="connsiteX7" fmla="*/ 4769785 w 5592970"/>
              <a:gd name="connsiteY7" fmla="*/ 2124711 h 6897159"/>
              <a:gd name="connsiteX8" fmla="*/ 5181378 w 5592970"/>
              <a:gd name="connsiteY8" fmla="*/ 1713118 h 6897159"/>
              <a:gd name="connsiteX9" fmla="*/ 4769785 w 5592970"/>
              <a:gd name="connsiteY9" fmla="*/ 1301525 h 6897159"/>
              <a:gd name="connsiteX10" fmla="*/ 1485712 w 5592970"/>
              <a:gd name="connsiteY10" fmla="*/ 0 h 6897159"/>
              <a:gd name="connsiteX11" fmla="*/ 1911850 w 5592970"/>
              <a:gd name="connsiteY11" fmla="*/ 0 h 6897159"/>
              <a:gd name="connsiteX12" fmla="*/ 4693359 w 5592970"/>
              <a:gd name="connsiteY12" fmla="*/ 0 h 6897159"/>
              <a:gd name="connsiteX13" fmla="*/ 4687196 w 5592970"/>
              <a:gd name="connsiteY13" fmla="*/ 186052 h 6897159"/>
              <a:gd name="connsiteX14" fmla="*/ 4689492 w 5592970"/>
              <a:gd name="connsiteY14" fmla="*/ 422393 h 6897159"/>
              <a:gd name="connsiteX15" fmla="*/ 5029277 w 5592970"/>
              <a:gd name="connsiteY15" fmla="*/ 1074198 h 6897159"/>
              <a:gd name="connsiteX16" fmla="*/ 5368989 w 5592970"/>
              <a:gd name="connsiteY16" fmla="*/ 2604190 h 6897159"/>
              <a:gd name="connsiteX17" fmla="*/ 5030698 w 5592970"/>
              <a:gd name="connsiteY17" fmla="*/ 3182337 h 6897159"/>
              <a:gd name="connsiteX18" fmla="*/ 4910556 w 5592970"/>
              <a:gd name="connsiteY18" fmla="*/ 4667756 h 6897159"/>
              <a:gd name="connsiteX19" fmla="*/ 5374561 w 5592970"/>
              <a:gd name="connsiteY19" fmla="*/ 5703238 h 6897159"/>
              <a:gd name="connsiteX20" fmla="*/ 5591170 w 5592970"/>
              <a:gd name="connsiteY20" fmla="*/ 6745970 h 6897159"/>
              <a:gd name="connsiteX21" fmla="*/ 5592970 w 5592970"/>
              <a:gd name="connsiteY21" fmla="*/ 6897158 h 6897159"/>
              <a:gd name="connsiteX22" fmla="*/ 2734191 w 5592970"/>
              <a:gd name="connsiteY22" fmla="*/ 6897158 h 6897159"/>
              <a:gd name="connsiteX23" fmla="*/ 2734191 w 5592970"/>
              <a:gd name="connsiteY23" fmla="*/ 6897159 h 6897159"/>
              <a:gd name="connsiteX24" fmla="*/ 0 w 5592970"/>
              <a:gd name="connsiteY24" fmla="*/ 6897159 h 6897159"/>
              <a:gd name="connsiteX25" fmla="*/ 0 w 5592970"/>
              <a:gd name="connsiteY25" fmla="*/ 1 h 6897159"/>
              <a:gd name="connsiteX26" fmla="*/ 1485712 w 5592970"/>
              <a:gd name="connsiteY26" fmla="*/ 1 h 6897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5592970" h="6897159">
                <a:moveTo>
                  <a:pt x="4912746" y="2355321"/>
                </a:moveTo>
                <a:cubicBezTo>
                  <a:pt x="4803389" y="2355321"/>
                  <a:pt x="4714738" y="2443972"/>
                  <a:pt x="4714738" y="2553329"/>
                </a:cubicBezTo>
                <a:cubicBezTo>
                  <a:pt x="4714738" y="2662686"/>
                  <a:pt x="4803389" y="2751337"/>
                  <a:pt x="4912746" y="2751337"/>
                </a:cubicBezTo>
                <a:cubicBezTo>
                  <a:pt x="5022103" y="2751337"/>
                  <a:pt x="5110754" y="2662686"/>
                  <a:pt x="5110754" y="2553329"/>
                </a:cubicBezTo>
                <a:cubicBezTo>
                  <a:pt x="5110754" y="2443972"/>
                  <a:pt x="5022103" y="2355321"/>
                  <a:pt x="4912746" y="2355321"/>
                </a:cubicBezTo>
                <a:close/>
                <a:moveTo>
                  <a:pt x="4769785" y="1301525"/>
                </a:moveTo>
                <a:cubicBezTo>
                  <a:pt x="4542468" y="1301525"/>
                  <a:pt x="4358192" y="1485801"/>
                  <a:pt x="4358192" y="1713118"/>
                </a:cubicBezTo>
                <a:cubicBezTo>
                  <a:pt x="4358192" y="1940435"/>
                  <a:pt x="4542468" y="2124711"/>
                  <a:pt x="4769785" y="2124711"/>
                </a:cubicBezTo>
                <a:cubicBezTo>
                  <a:pt x="4997102" y="2124711"/>
                  <a:pt x="5181378" y="1940435"/>
                  <a:pt x="5181378" y="1713118"/>
                </a:cubicBezTo>
                <a:cubicBezTo>
                  <a:pt x="5181378" y="1485801"/>
                  <a:pt x="4997102" y="1301525"/>
                  <a:pt x="4769785" y="1301525"/>
                </a:cubicBezTo>
                <a:close/>
                <a:moveTo>
                  <a:pt x="1485712" y="0"/>
                </a:moveTo>
                <a:lnTo>
                  <a:pt x="1911850" y="0"/>
                </a:lnTo>
                <a:lnTo>
                  <a:pt x="4693359" y="0"/>
                </a:lnTo>
                <a:lnTo>
                  <a:pt x="4687196" y="186052"/>
                </a:lnTo>
                <a:cubicBezTo>
                  <a:pt x="4686166" y="265025"/>
                  <a:pt x="4686829" y="343862"/>
                  <a:pt x="4689492" y="422393"/>
                </a:cubicBezTo>
                <a:cubicBezTo>
                  <a:pt x="4699496" y="713539"/>
                  <a:pt x="4872938" y="896626"/>
                  <a:pt x="5029277" y="1074198"/>
                </a:cubicBezTo>
                <a:cubicBezTo>
                  <a:pt x="5418992" y="1516672"/>
                  <a:pt x="5551614" y="2043761"/>
                  <a:pt x="5368989" y="2604190"/>
                </a:cubicBezTo>
                <a:cubicBezTo>
                  <a:pt x="5298163" y="2821542"/>
                  <a:pt x="5160452" y="3010355"/>
                  <a:pt x="5030698" y="3182337"/>
                </a:cubicBezTo>
                <a:cubicBezTo>
                  <a:pt x="4682698" y="3643429"/>
                  <a:pt x="4696957" y="4178177"/>
                  <a:pt x="4910556" y="4667756"/>
                </a:cubicBezTo>
                <a:cubicBezTo>
                  <a:pt x="5062728" y="5015306"/>
                  <a:pt x="5245193" y="5341884"/>
                  <a:pt x="5374561" y="5703238"/>
                </a:cubicBezTo>
                <a:cubicBezTo>
                  <a:pt x="5500512" y="6053410"/>
                  <a:pt x="5575240" y="6402760"/>
                  <a:pt x="5591170" y="6745970"/>
                </a:cubicBezTo>
                <a:lnTo>
                  <a:pt x="5592970" y="6897158"/>
                </a:lnTo>
                <a:lnTo>
                  <a:pt x="2734191" y="6897158"/>
                </a:lnTo>
                <a:lnTo>
                  <a:pt x="2734191" y="6897159"/>
                </a:lnTo>
                <a:lnTo>
                  <a:pt x="0" y="6897159"/>
                </a:lnTo>
                <a:lnTo>
                  <a:pt x="0" y="1"/>
                </a:lnTo>
                <a:lnTo>
                  <a:pt x="1485712" y="1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D6973776-B6BB-AFEC-AE7B-D576763689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59478" y="1122363"/>
            <a:ext cx="3622922" cy="2387600"/>
          </a:xfrm>
        </p:spPr>
        <p:txBody>
          <a:bodyPr>
            <a:normAutofit/>
          </a:bodyPr>
          <a:lstStyle/>
          <a:p>
            <a:pPr algn="r"/>
            <a:r>
              <a:rPr lang="nb-NO"/>
              <a:t>TAUS</a:t>
            </a:r>
            <a:br>
              <a:rPr lang="nb-NO"/>
            </a:br>
            <a:r>
              <a:rPr lang="nb-NO" sz="2500">
                <a:cs typeface="Posterama"/>
              </a:rPr>
              <a:t>Vossapop</a:t>
            </a:r>
            <a:br>
              <a:rPr lang="nb-NO" sz="2300">
                <a:cs typeface="Posterama"/>
              </a:rPr>
            </a:br>
            <a:endParaRPr lang="nb-NO" sz="2300">
              <a:solidFill>
                <a:srgbClr val="000000"/>
              </a:solidFill>
              <a:cs typeface="Posterama"/>
            </a:endParaRP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30B52AFB-C318-EA4E-98A4-75DE6B330A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60336" y="3602038"/>
            <a:ext cx="4322064" cy="1774634"/>
          </a:xfrm>
        </p:spPr>
        <p:txBody>
          <a:bodyPr>
            <a:normAutofit/>
          </a:bodyPr>
          <a:lstStyle/>
          <a:p>
            <a:pPr indent="-457200" algn="r"/>
            <a:r>
              <a:rPr lang="nb-NO"/>
              <a:t>UKE 4</a:t>
            </a:r>
          </a:p>
        </p:txBody>
      </p:sp>
      <p:sp>
        <p:nvSpPr>
          <p:cNvPr id="12" name="TekstSylinder 11">
            <a:extLst>
              <a:ext uri="{FF2B5EF4-FFF2-40B4-BE49-F238E27FC236}">
                <a16:creationId xmlns:a16="http://schemas.microsoft.com/office/drawing/2014/main" id="{2F6D4ADE-D529-FE1B-8699-1C31C3CD8D93}"/>
              </a:ext>
            </a:extLst>
          </p:cNvPr>
          <p:cNvSpPr txBox="1"/>
          <p:nvPr/>
        </p:nvSpPr>
        <p:spPr>
          <a:xfrm>
            <a:off x="10551349" y="376516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/>
              <a:t>MUSIKK</a:t>
            </a:r>
          </a:p>
        </p:txBody>
      </p:sp>
      <p:sp>
        <p:nvSpPr>
          <p:cNvPr id="4" name="Alternativ prosess 3">
            <a:hlinkClick r:id="rId4"/>
            <a:extLst>
              <a:ext uri="{FF2B5EF4-FFF2-40B4-BE49-F238E27FC236}">
                <a16:creationId xmlns:a16="http://schemas.microsoft.com/office/drawing/2014/main" id="{2FF8D37D-3A29-0A0B-F3CF-3DEB5B0AABFC}"/>
              </a:ext>
            </a:extLst>
          </p:cNvPr>
          <p:cNvSpPr/>
          <p:nvPr/>
        </p:nvSpPr>
        <p:spPr>
          <a:xfrm>
            <a:off x="9911255" y="4572655"/>
            <a:ext cx="1744717" cy="612648"/>
          </a:xfrm>
          <a:prstGeom prst="flowChartAlternateProces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LES MER HER</a:t>
            </a:r>
          </a:p>
        </p:txBody>
      </p:sp>
    </p:spTree>
    <p:extLst>
      <p:ext uri="{BB962C8B-B14F-4D97-AF65-F5344CB8AC3E}">
        <p14:creationId xmlns:p14="http://schemas.microsoft.com/office/powerpoint/2010/main" val="22578651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FCB34D2-9CBD-F007-767E-405A01B131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A9F3580-8D34-5F0A-F185-010814C229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9AF9A65D-24BB-F837-B1DD-ACA9492197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295847" y="-39157"/>
            <a:ext cx="16255324" cy="812766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D45F771-9BF9-9F5C-7098-DF14F9B1AA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6" name="Freeform: Shape 12">
            <a:extLst>
              <a:ext uri="{FF2B5EF4-FFF2-40B4-BE49-F238E27FC236}">
                <a16:creationId xmlns:a16="http://schemas.microsoft.com/office/drawing/2014/main" id="{24EE094D-F746-18E7-79FD-3557E4B2D2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99031" y="-39157"/>
            <a:ext cx="5592970" cy="6897158"/>
          </a:xfrm>
          <a:custGeom>
            <a:avLst/>
            <a:gdLst>
              <a:gd name="connsiteX0" fmla="*/ 4912746 w 5592970"/>
              <a:gd name="connsiteY0" fmla="*/ 2355321 h 6897159"/>
              <a:gd name="connsiteX1" fmla="*/ 4714738 w 5592970"/>
              <a:gd name="connsiteY1" fmla="*/ 2553329 h 6897159"/>
              <a:gd name="connsiteX2" fmla="*/ 4912746 w 5592970"/>
              <a:gd name="connsiteY2" fmla="*/ 2751337 h 6897159"/>
              <a:gd name="connsiteX3" fmla="*/ 5110754 w 5592970"/>
              <a:gd name="connsiteY3" fmla="*/ 2553329 h 6897159"/>
              <a:gd name="connsiteX4" fmla="*/ 4912746 w 5592970"/>
              <a:gd name="connsiteY4" fmla="*/ 2355321 h 6897159"/>
              <a:gd name="connsiteX5" fmla="*/ 4769785 w 5592970"/>
              <a:gd name="connsiteY5" fmla="*/ 1301525 h 6897159"/>
              <a:gd name="connsiteX6" fmla="*/ 4358192 w 5592970"/>
              <a:gd name="connsiteY6" fmla="*/ 1713118 h 6897159"/>
              <a:gd name="connsiteX7" fmla="*/ 4769785 w 5592970"/>
              <a:gd name="connsiteY7" fmla="*/ 2124711 h 6897159"/>
              <a:gd name="connsiteX8" fmla="*/ 5181378 w 5592970"/>
              <a:gd name="connsiteY8" fmla="*/ 1713118 h 6897159"/>
              <a:gd name="connsiteX9" fmla="*/ 4769785 w 5592970"/>
              <a:gd name="connsiteY9" fmla="*/ 1301525 h 6897159"/>
              <a:gd name="connsiteX10" fmla="*/ 1485712 w 5592970"/>
              <a:gd name="connsiteY10" fmla="*/ 0 h 6897159"/>
              <a:gd name="connsiteX11" fmla="*/ 1911850 w 5592970"/>
              <a:gd name="connsiteY11" fmla="*/ 0 h 6897159"/>
              <a:gd name="connsiteX12" fmla="*/ 4693359 w 5592970"/>
              <a:gd name="connsiteY12" fmla="*/ 0 h 6897159"/>
              <a:gd name="connsiteX13" fmla="*/ 4687196 w 5592970"/>
              <a:gd name="connsiteY13" fmla="*/ 186052 h 6897159"/>
              <a:gd name="connsiteX14" fmla="*/ 4689492 w 5592970"/>
              <a:gd name="connsiteY14" fmla="*/ 422393 h 6897159"/>
              <a:gd name="connsiteX15" fmla="*/ 5029277 w 5592970"/>
              <a:gd name="connsiteY15" fmla="*/ 1074198 h 6897159"/>
              <a:gd name="connsiteX16" fmla="*/ 5368989 w 5592970"/>
              <a:gd name="connsiteY16" fmla="*/ 2604190 h 6897159"/>
              <a:gd name="connsiteX17" fmla="*/ 5030698 w 5592970"/>
              <a:gd name="connsiteY17" fmla="*/ 3182337 h 6897159"/>
              <a:gd name="connsiteX18" fmla="*/ 4910556 w 5592970"/>
              <a:gd name="connsiteY18" fmla="*/ 4667756 h 6897159"/>
              <a:gd name="connsiteX19" fmla="*/ 5374561 w 5592970"/>
              <a:gd name="connsiteY19" fmla="*/ 5703238 h 6897159"/>
              <a:gd name="connsiteX20" fmla="*/ 5591170 w 5592970"/>
              <a:gd name="connsiteY20" fmla="*/ 6745970 h 6897159"/>
              <a:gd name="connsiteX21" fmla="*/ 5592970 w 5592970"/>
              <a:gd name="connsiteY21" fmla="*/ 6897158 h 6897159"/>
              <a:gd name="connsiteX22" fmla="*/ 2734191 w 5592970"/>
              <a:gd name="connsiteY22" fmla="*/ 6897158 h 6897159"/>
              <a:gd name="connsiteX23" fmla="*/ 2734191 w 5592970"/>
              <a:gd name="connsiteY23" fmla="*/ 6897159 h 6897159"/>
              <a:gd name="connsiteX24" fmla="*/ 0 w 5592970"/>
              <a:gd name="connsiteY24" fmla="*/ 6897159 h 6897159"/>
              <a:gd name="connsiteX25" fmla="*/ 0 w 5592970"/>
              <a:gd name="connsiteY25" fmla="*/ 1 h 6897159"/>
              <a:gd name="connsiteX26" fmla="*/ 1485712 w 5592970"/>
              <a:gd name="connsiteY26" fmla="*/ 1 h 6897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5592970" h="6897159">
                <a:moveTo>
                  <a:pt x="4912746" y="2355321"/>
                </a:moveTo>
                <a:cubicBezTo>
                  <a:pt x="4803389" y="2355321"/>
                  <a:pt x="4714738" y="2443972"/>
                  <a:pt x="4714738" y="2553329"/>
                </a:cubicBezTo>
                <a:cubicBezTo>
                  <a:pt x="4714738" y="2662686"/>
                  <a:pt x="4803389" y="2751337"/>
                  <a:pt x="4912746" y="2751337"/>
                </a:cubicBezTo>
                <a:cubicBezTo>
                  <a:pt x="5022103" y="2751337"/>
                  <a:pt x="5110754" y="2662686"/>
                  <a:pt x="5110754" y="2553329"/>
                </a:cubicBezTo>
                <a:cubicBezTo>
                  <a:pt x="5110754" y="2443972"/>
                  <a:pt x="5022103" y="2355321"/>
                  <a:pt x="4912746" y="2355321"/>
                </a:cubicBezTo>
                <a:close/>
                <a:moveTo>
                  <a:pt x="4769785" y="1301525"/>
                </a:moveTo>
                <a:cubicBezTo>
                  <a:pt x="4542468" y="1301525"/>
                  <a:pt x="4358192" y="1485801"/>
                  <a:pt x="4358192" y="1713118"/>
                </a:cubicBezTo>
                <a:cubicBezTo>
                  <a:pt x="4358192" y="1940435"/>
                  <a:pt x="4542468" y="2124711"/>
                  <a:pt x="4769785" y="2124711"/>
                </a:cubicBezTo>
                <a:cubicBezTo>
                  <a:pt x="4997102" y="2124711"/>
                  <a:pt x="5181378" y="1940435"/>
                  <a:pt x="5181378" y="1713118"/>
                </a:cubicBezTo>
                <a:cubicBezTo>
                  <a:pt x="5181378" y="1485801"/>
                  <a:pt x="4997102" y="1301525"/>
                  <a:pt x="4769785" y="1301525"/>
                </a:cubicBezTo>
                <a:close/>
                <a:moveTo>
                  <a:pt x="1485712" y="0"/>
                </a:moveTo>
                <a:lnTo>
                  <a:pt x="1911850" y="0"/>
                </a:lnTo>
                <a:lnTo>
                  <a:pt x="4693359" y="0"/>
                </a:lnTo>
                <a:lnTo>
                  <a:pt x="4687196" y="186052"/>
                </a:lnTo>
                <a:cubicBezTo>
                  <a:pt x="4686166" y="265025"/>
                  <a:pt x="4686829" y="343862"/>
                  <a:pt x="4689492" y="422393"/>
                </a:cubicBezTo>
                <a:cubicBezTo>
                  <a:pt x="4699496" y="713539"/>
                  <a:pt x="4872938" y="896626"/>
                  <a:pt x="5029277" y="1074198"/>
                </a:cubicBezTo>
                <a:cubicBezTo>
                  <a:pt x="5418992" y="1516672"/>
                  <a:pt x="5551614" y="2043761"/>
                  <a:pt x="5368989" y="2604190"/>
                </a:cubicBezTo>
                <a:cubicBezTo>
                  <a:pt x="5298163" y="2821542"/>
                  <a:pt x="5160452" y="3010355"/>
                  <a:pt x="5030698" y="3182337"/>
                </a:cubicBezTo>
                <a:cubicBezTo>
                  <a:pt x="4682698" y="3643429"/>
                  <a:pt x="4696957" y="4178177"/>
                  <a:pt x="4910556" y="4667756"/>
                </a:cubicBezTo>
                <a:cubicBezTo>
                  <a:pt x="5062728" y="5015306"/>
                  <a:pt x="5245193" y="5341884"/>
                  <a:pt x="5374561" y="5703238"/>
                </a:cubicBezTo>
                <a:cubicBezTo>
                  <a:pt x="5500512" y="6053410"/>
                  <a:pt x="5575240" y="6402760"/>
                  <a:pt x="5591170" y="6745970"/>
                </a:cubicBezTo>
                <a:lnTo>
                  <a:pt x="5592970" y="6897158"/>
                </a:lnTo>
                <a:lnTo>
                  <a:pt x="2734191" y="6897158"/>
                </a:lnTo>
                <a:lnTo>
                  <a:pt x="2734191" y="6897159"/>
                </a:lnTo>
                <a:lnTo>
                  <a:pt x="0" y="6897159"/>
                </a:lnTo>
                <a:lnTo>
                  <a:pt x="0" y="1"/>
                </a:lnTo>
                <a:lnTo>
                  <a:pt x="1485712" y="1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5138C81F-6452-2AFA-B295-40A48AD49A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59478" y="1122363"/>
            <a:ext cx="3622922" cy="2387600"/>
          </a:xfrm>
        </p:spPr>
        <p:txBody>
          <a:bodyPr>
            <a:normAutofit fontScale="90000"/>
          </a:bodyPr>
          <a:lstStyle/>
          <a:p>
            <a:pPr algn="r"/>
            <a:r>
              <a:rPr lang="nb-NO"/>
              <a:t>DER SANGENE FINNES</a:t>
            </a:r>
            <a:br>
              <a:rPr lang="nb-NO"/>
            </a:br>
            <a:r>
              <a:rPr lang="nb-NO" sz="2800">
                <a:cs typeface="Posterama"/>
              </a:rPr>
              <a:t>Låtskriververksted</a:t>
            </a:r>
            <a:endParaRPr lang="nb-NO" sz="2600">
              <a:cs typeface="Posterama"/>
            </a:endParaRP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3ECCB0AB-E20E-5E83-42D0-E51BAC7AF1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552944" y="3602038"/>
            <a:ext cx="4029456" cy="1774634"/>
          </a:xfrm>
        </p:spPr>
        <p:txBody>
          <a:bodyPr>
            <a:normAutofit/>
          </a:bodyPr>
          <a:lstStyle/>
          <a:p>
            <a:pPr indent="-457200" algn="r"/>
            <a:r>
              <a:rPr lang="nb-NO"/>
              <a:t>UKE 41</a:t>
            </a:r>
          </a:p>
        </p:txBody>
      </p:sp>
      <p:sp>
        <p:nvSpPr>
          <p:cNvPr id="12" name="TekstSylinder 11">
            <a:extLst>
              <a:ext uri="{FF2B5EF4-FFF2-40B4-BE49-F238E27FC236}">
                <a16:creationId xmlns:a16="http://schemas.microsoft.com/office/drawing/2014/main" id="{A389674F-75BD-FEC6-BC75-E3D425E9B762}"/>
              </a:ext>
            </a:extLst>
          </p:cNvPr>
          <p:cNvSpPr txBox="1"/>
          <p:nvPr/>
        </p:nvSpPr>
        <p:spPr>
          <a:xfrm>
            <a:off x="10551349" y="376516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/>
              <a:t>MUSIKK</a:t>
            </a:r>
          </a:p>
        </p:txBody>
      </p:sp>
      <p:sp>
        <p:nvSpPr>
          <p:cNvPr id="4" name="Alternativ prosess 3">
            <a:hlinkClick r:id="rId4"/>
            <a:extLst>
              <a:ext uri="{FF2B5EF4-FFF2-40B4-BE49-F238E27FC236}">
                <a16:creationId xmlns:a16="http://schemas.microsoft.com/office/drawing/2014/main" id="{DD638D32-0CB9-22BC-C392-65BD3DA60E00}"/>
              </a:ext>
            </a:extLst>
          </p:cNvPr>
          <p:cNvSpPr/>
          <p:nvPr/>
        </p:nvSpPr>
        <p:spPr>
          <a:xfrm>
            <a:off x="9911255" y="4572655"/>
            <a:ext cx="1744717" cy="612648"/>
          </a:xfrm>
          <a:prstGeom prst="flowChartAlternateProces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LES MER HER</a:t>
            </a:r>
          </a:p>
        </p:txBody>
      </p:sp>
    </p:spTree>
    <p:extLst>
      <p:ext uri="{BB962C8B-B14F-4D97-AF65-F5344CB8AC3E}">
        <p14:creationId xmlns:p14="http://schemas.microsoft.com/office/powerpoint/2010/main" val="1133777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C6D4D48-CB6A-64B8-1C13-C6D466F4F1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806BD59-58F5-86EA-DDAE-68065C58D4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50FE6C9-0573-503E-17ED-6CD193D34D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Bilde 9" descr="Et bilde som inneholder person, klær, Menneskeansikt, hodetelefoner&#10;&#10;KI-generert innhold kan være feil.">
            <a:extLst>
              <a:ext uri="{FF2B5EF4-FFF2-40B4-BE49-F238E27FC236}">
                <a16:creationId xmlns:a16="http://schemas.microsoft.com/office/drawing/2014/main" id="{0A60348C-B107-9E0B-32ED-7D7EDEB045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82970" y="-39158"/>
            <a:ext cx="10706253" cy="6894965"/>
          </a:xfrm>
          <a:prstGeom prst="rect">
            <a:avLst/>
          </a:prstGeom>
        </p:spPr>
      </p:pic>
      <p:sp useBgFill="1">
        <p:nvSpPr>
          <p:cNvPr id="6" name="Freeform: Shape 12">
            <a:extLst>
              <a:ext uri="{FF2B5EF4-FFF2-40B4-BE49-F238E27FC236}">
                <a16:creationId xmlns:a16="http://schemas.microsoft.com/office/drawing/2014/main" id="{644795B5-6AD2-5489-6735-E9C85FD50C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99031" y="-39157"/>
            <a:ext cx="5592970" cy="6897158"/>
          </a:xfrm>
          <a:custGeom>
            <a:avLst/>
            <a:gdLst>
              <a:gd name="connsiteX0" fmla="*/ 4912746 w 5592970"/>
              <a:gd name="connsiteY0" fmla="*/ 2355321 h 6897159"/>
              <a:gd name="connsiteX1" fmla="*/ 4714738 w 5592970"/>
              <a:gd name="connsiteY1" fmla="*/ 2553329 h 6897159"/>
              <a:gd name="connsiteX2" fmla="*/ 4912746 w 5592970"/>
              <a:gd name="connsiteY2" fmla="*/ 2751337 h 6897159"/>
              <a:gd name="connsiteX3" fmla="*/ 5110754 w 5592970"/>
              <a:gd name="connsiteY3" fmla="*/ 2553329 h 6897159"/>
              <a:gd name="connsiteX4" fmla="*/ 4912746 w 5592970"/>
              <a:gd name="connsiteY4" fmla="*/ 2355321 h 6897159"/>
              <a:gd name="connsiteX5" fmla="*/ 4769785 w 5592970"/>
              <a:gd name="connsiteY5" fmla="*/ 1301525 h 6897159"/>
              <a:gd name="connsiteX6" fmla="*/ 4358192 w 5592970"/>
              <a:gd name="connsiteY6" fmla="*/ 1713118 h 6897159"/>
              <a:gd name="connsiteX7" fmla="*/ 4769785 w 5592970"/>
              <a:gd name="connsiteY7" fmla="*/ 2124711 h 6897159"/>
              <a:gd name="connsiteX8" fmla="*/ 5181378 w 5592970"/>
              <a:gd name="connsiteY8" fmla="*/ 1713118 h 6897159"/>
              <a:gd name="connsiteX9" fmla="*/ 4769785 w 5592970"/>
              <a:gd name="connsiteY9" fmla="*/ 1301525 h 6897159"/>
              <a:gd name="connsiteX10" fmla="*/ 1485712 w 5592970"/>
              <a:gd name="connsiteY10" fmla="*/ 0 h 6897159"/>
              <a:gd name="connsiteX11" fmla="*/ 1911850 w 5592970"/>
              <a:gd name="connsiteY11" fmla="*/ 0 h 6897159"/>
              <a:gd name="connsiteX12" fmla="*/ 4693359 w 5592970"/>
              <a:gd name="connsiteY12" fmla="*/ 0 h 6897159"/>
              <a:gd name="connsiteX13" fmla="*/ 4687196 w 5592970"/>
              <a:gd name="connsiteY13" fmla="*/ 186052 h 6897159"/>
              <a:gd name="connsiteX14" fmla="*/ 4689492 w 5592970"/>
              <a:gd name="connsiteY14" fmla="*/ 422393 h 6897159"/>
              <a:gd name="connsiteX15" fmla="*/ 5029277 w 5592970"/>
              <a:gd name="connsiteY15" fmla="*/ 1074198 h 6897159"/>
              <a:gd name="connsiteX16" fmla="*/ 5368989 w 5592970"/>
              <a:gd name="connsiteY16" fmla="*/ 2604190 h 6897159"/>
              <a:gd name="connsiteX17" fmla="*/ 5030698 w 5592970"/>
              <a:gd name="connsiteY17" fmla="*/ 3182337 h 6897159"/>
              <a:gd name="connsiteX18" fmla="*/ 4910556 w 5592970"/>
              <a:gd name="connsiteY18" fmla="*/ 4667756 h 6897159"/>
              <a:gd name="connsiteX19" fmla="*/ 5374561 w 5592970"/>
              <a:gd name="connsiteY19" fmla="*/ 5703238 h 6897159"/>
              <a:gd name="connsiteX20" fmla="*/ 5591170 w 5592970"/>
              <a:gd name="connsiteY20" fmla="*/ 6745970 h 6897159"/>
              <a:gd name="connsiteX21" fmla="*/ 5592970 w 5592970"/>
              <a:gd name="connsiteY21" fmla="*/ 6897158 h 6897159"/>
              <a:gd name="connsiteX22" fmla="*/ 2734191 w 5592970"/>
              <a:gd name="connsiteY22" fmla="*/ 6897158 h 6897159"/>
              <a:gd name="connsiteX23" fmla="*/ 2734191 w 5592970"/>
              <a:gd name="connsiteY23" fmla="*/ 6897159 h 6897159"/>
              <a:gd name="connsiteX24" fmla="*/ 0 w 5592970"/>
              <a:gd name="connsiteY24" fmla="*/ 6897159 h 6897159"/>
              <a:gd name="connsiteX25" fmla="*/ 0 w 5592970"/>
              <a:gd name="connsiteY25" fmla="*/ 1 h 6897159"/>
              <a:gd name="connsiteX26" fmla="*/ 1485712 w 5592970"/>
              <a:gd name="connsiteY26" fmla="*/ 1 h 6897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5592970" h="6897159">
                <a:moveTo>
                  <a:pt x="4912746" y="2355321"/>
                </a:moveTo>
                <a:cubicBezTo>
                  <a:pt x="4803389" y="2355321"/>
                  <a:pt x="4714738" y="2443972"/>
                  <a:pt x="4714738" y="2553329"/>
                </a:cubicBezTo>
                <a:cubicBezTo>
                  <a:pt x="4714738" y="2662686"/>
                  <a:pt x="4803389" y="2751337"/>
                  <a:pt x="4912746" y="2751337"/>
                </a:cubicBezTo>
                <a:cubicBezTo>
                  <a:pt x="5022103" y="2751337"/>
                  <a:pt x="5110754" y="2662686"/>
                  <a:pt x="5110754" y="2553329"/>
                </a:cubicBezTo>
                <a:cubicBezTo>
                  <a:pt x="5110754" y="2443972"/>
                  <a:pt x="5022103" y="2355321"/>
                  <a:pt x="4912746" y="2355321"/>
                </a:cubicBezTo>
                <a:close/>
                <a:moveTo>
                  <a:pt x="4769785" y="1301525"/>
                </a:moveTo>
                <a:cubicBezTo>
                  <a:pt x="4542468" y="1301525"/>
                  <a:pt x="4358192" y="1485801"/>
                  <a:pt x="4358192" y="1713118"/>
                </a:cubicBezTo>
                <a:cubicBezTo>
                  <a:pt x="4358192" y="1940435"/>
                  <a:pt x="4542468" y="2124711"/>
                  <a:pt x="4769785" y="2124711"/>
                </a:cubicBezTo>
                <a:cubicBezTo>
                  <a:pt x="4997102" y="2124711"/>
                  <a:pt x="5181378" y="1940435"/>
                  <a:pt x="5181378" y="1713118"/>
                </a:cubicBezTo>
                <a:cubicBezTo>
                  <a:pt x="5181378" y="1485801"/>
                  <a:pt x="4997102" y="1301525"/>
                  <a:pt x="4769785" y="1301525"/>
                </a:cubicBezTo>
                <a:close/>
                <a:moveTo>
                  <a:pt x="1485712" y="0"/>
                </a:moveTo>
                <a:lnTo>
                  <a:pt x="1911850" y="0"/>
                </a:lnTo>
                <a:lnTo>
                  <a:pt x="4693359" y="0"/>
                </a:lnTo>
                <a:lnTo>
                  <a:pt x="4687196" y="186052"/>
                </a:lnTo>
                <a:cubicBezTo>
                  <a:pt x="4686166" y="265025"/>
                  <a:pt x="4686829" y="343862"/>
                  <a:pt x="4689492" y="422393"/>
                </a:cubicBezTo>
                <a:cubicBezTo>
                  <a:pt x="4699496" y="713539"/>
                  <a:pt x="4872938" y="896626"/>
                  <a:pt x="5029277" y="1074198"/>
                </a:cubicBezTo>
                <a:cubicBezTo>
                  <a:pt x="5418992" y="1516672"/>
                  <a:pt x="5551614" y="2043761"/>
                  <a:pt x="5368989" y="2604190"/>
                </a:cubicBezTo>
                <a:cubicBezTo>
                  <a:pt x="5298163" y="2821542"/>
                  <a:pt x="5160452" y="3010355"/>
                  <a:pt x="5030698" y="3182337"/>
                </a:cubicBezTo>
                <a:cubicBezTo>
                  <a:pt x="4682698" y="3643429"/>
                  <a:pt x="4696957" y="4178177"/>
                  <a:pt x="4910556" y="4667756"/>
                </a:cubicBezTo>
                <a:cubicBezTo>
                  <a:pt x="5062728" y="5015306"/>
                  <a:pt x="5245193" y="5341884"/>
                  <a:pt x="5374561" y="5703238"/>
                </a:cubicBezTo>
                <a:cubicBezTo>
                  <a:pt x="5500512" y="6053410"/>
                  <a:pt x="5575240" y="6402760"/>
                  <a:pt x="5591170" y="6745970"/>
                </a:cubicBezTo>
                <a:lnTo>
                  <a:pt x="5592970" y="6897158"/>
                </a:lnTo>
                <a:lnTo>
                  <a:pt x="2734191" y="6897158"/>
                </a:lnTo>
                <a:lnTo>
                  <a:pt x="2734191" y="6897159"/>
                </a:lnTo>
                <a:lnTo>
                  <a:pt x="0" y="6897159"/>
                </a:lnTo>
                <a:lnTo>
                  <a:pt x="0" y="1"/>
                </a:lnTo>
                <a:lnTo>
                  <a:pt x="1485712" y="1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D5E4D87E-62B0-14F5-6E9C-F6B6BE24DF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59478" y="1122363"/>
            <a:ext cx="3622922" cy="2387600"/>
          </a:xfrm>
        </p:spPr>
        <p:txBody>
          <a:bodyPr>
            <a:normAutofit/>
          </a:bodyPr>
          <a:lstStyle/>
          <a:p>
            <a:pPr algn="r"/>
            <a:r>
              <a:rPr lang="nb-NO"/>
              <a:t>ELSUSI</a:t>
            </a:r>
            <a:br>
              <a:rPr lang="nb-NO">
                <a:cs typeface="Posterama"/>
              </a:rPr>
            </a:br>
            <a:r>
              <a:rPr lang="nb-NO" sz="2500">
                <a:cs typeface="Posterama"/>
              </a:rPr>
              <a:t>Leve med verdighe</a:t>
            </a:r>
            <a:r>
              <a:rPr lang="nb-NO" sz="2300">
                <a:cs typeface="Posterama"/>
              </a:rPr>
              <a:t>t</a:t>
            </a:r>
            <a:br>
              <a:rPr lang="nb-NO" sz="2300"/>
            </a:br>
            <a:endParaRPr lang="nb-NO">
              <a:cs typeface="Posterama"/>
            </a:endParaRP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C09C51F7-55BE-ACD9-E714-BDBE691F15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39352" y="2803167"/>
            <a:ext cx="4229119" cy="2883309"/>
          </a:xfrm>
          <a:solidFill>
            <a:srgbClr val="FFE7E7"/>
          </a:solidFill>
        </p:spPr>
        <p:txBody>
          <a:bodyPr vert="horz" lIns="91440" tIns="45720" rIns="91440" bIns="45720" rtlCol="0" anchor="t">
            <a:normAutofit/>
          </a:bodyPr>
          <a:lstStyle/>
          <a:p>
            <a:pPr indent="-457200" algn="r"/>
            <a:r>
              <a:rPr lang="nb-NO"/>
              <a:t>UKE 45</a:t>
            </a:r>
            <a:endParaRPr lang="nb-NO">
              <a:solidFill>
                <a:srgbClr val="262626"/>
              </a:solidFill>
              <a:latin typeface="Avenir Next LT Pro"/>
            </a:endParaRPr>
          </a:p>
        </p:txBody>
      </p:sp>
      <p:sp>
        <p:nvSpPr>
          <p:cNvPr id="12" name="TekstSylinder 11">
            <a:extLst>
              <a:ext uri="{FF2B5EF4-FFF2-40B4-BE49-F238E27FC236}">
                <a16:creationId xmlns:a16="http://schemas.microsoft.com/office/drawing/2014/main" id="{F63852B3-2DEB-A52D-B6F7-9419D90CAFDC}"/>
              </a:ext>
            </a:extLst>
          </p:cNvPr>
          <p:cNvSpPr txBox="1"/>
          <p:nvPr/>
        </p:nvSpPr>
        <p:spPr>
          <a:xfrm>
            <a:off x="10551349" y="376516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/>
              <a:t>MUSIKK</a:t>
            </a:r>
          </a:p>
        </p:txBody>
      </p:sp>
      <p:sp>
        <p:nvSpPr>
          <p:cNvPr id="4" name="Alternativ prosess 3">
            <a:hlinkClick r:id="rId4"/>
            <a:extLst>
              <a:ext uri="{FF2B5EF4-FFF2-40B4-BE49-F238E27FC236}">
                <a16:creationId xmlns:a16="http://schemas.microsoft.com/office/drawing/2014/main" id="{C59EFE4B-85B6-4EE2-9008-2AD3A25B0C5C}"/>
              </a:ext>
            </a:extLst>
          </p:cNvPr>
          <p:cNvSpPr/>
          <p:nvPr/>
        </p:nvSpPr>
        <p:spPr>
          <a:xfrm>
            <a:off x="9911255" y="4572655"/>
            <a:ext cx="1744717" cy="612648"/>
          </a:xfrm>
          <a:prstGeom prst="flowChartAlternateProces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LES MER HER</a:t>
            </a:r>
          </a:p>
        </p:txBody>
      </p:sp>
    </p:spTree>
    <p:extLst>
      <p:ext uri="{BB962C8B-B14F-4D97-AF65-F5344CB8AC3E}">
        <p14:creationId xmlns:p14="http://schemas.microsoft.com/office/powerpoint/2010/main" val="21867589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05213BA-8053-98C3-0A10-4B8B4ED688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7426521-A07B-DB21-B340-C37F8C2DC9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269FF49-B62B-DED6-A2DB-6F29FD98CA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Bilde 9" descr="Et bilde som inneholder Menneskeansikt, klær, person, kvinne&#10;&#10;KI-generert innhold kan være feil.">
            <a:extLst>
              <a:ext uri="{FF2B5EF4-FFF2-40B4-BE49-F238E27FC236}">
                <a16:creationId xmlns:a16="http://schemas.microsoft.com/office/drawing/2014/main" id="{0BEC5878-EFB3-2E90-0230-EA5380C8DF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79289" y="-739303"/>
            <a:ext cx="10515528" cy="10921271"/>
          </a:xfrm>
          <a:prstGeom prst="rect">
            <a:avLst/>
          </a:prstGeom>
        </p:spPr>
      </p:pic>
      <p:sp useBgFill="1">
        <p:nvSpPr>
          <p:cNvPr id="6" name="Freeform: Shape 12">
            <a:extLst>
              <a:ext uri="{FF2B5EF4-FFF2-40B4-BE49-F238E27FC236}">
                <a16:creationId xmlns:a16="http://schemas.microsoft.com/office/drawing/2014/main" id="{181B35E8-0FF9-F6C6-61F1-7D6D411565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99031" y="-39157"/>
            <a:ext cx="5592970" cy="6897158"/>
          </a:xfrm>
          <a:custGeom>
            <a:avLst/>
            <a:gdLst>
              <a:gd name="connsiteX0" fmla="*/ 4912746 w 5592970"/>
              <a:gd name="connsiteY0" fmla="*/ 2355321 h 6897159"/>
              <a:gd name="connsiteX1" fmla="*/ 4714738 w 5592970"/>
              <a:gd name="connsiteY1" fmla="*/ 2553329 h 6897159"/>
              <a:gd name="connsiteX2" fmla="*/ 4912746 w 5592970"/>
              <a:gd name="connsiteY2" fmla="*/ 2751337 h 6897159"/>
              <a:gd name="connsiteX3" fmla="*/ 5110754 w 5592970"/>
              <a:gd name="connsiteY3" fmla="*/ 2553329 h 6897159"/>
              <a:gd name="connsiteX4" fmla="*/ 4912746 w 5592970"/>
              <a:gd name="connsiteY4" fmla="*/ 2355321 h 6897159"/>
              <a:gd name="connsiteX5" fmla="*/ 4769785 w 5592970"/>
              <a:gd name="connsiteY5" fmla="*/ 1301525 h 6897159"/>
              <a:gd name="connsiteX6" fmla="*/ 4358192 w 5592970"/>
              <a:gd name="connsiteY6" fmla="*/ 1713118 h 6897159"/>
              <a:gd name="connsiteX7" fmla="*/ 4769785 w 5592970"/>
              <a:gd name="connsiteY7" fmla="*/ 2124711 h 6897159"/>
              <a:gd name="connsiteX8" fmla="*/ 5181378 w 5592970"/>
              <a:gd name="connsiteY8" fmla="*/ 1713118 h 6897159"/>
              <a:gd name="connsiteX9" fmla="*/ 4769785 w 5592970"/>
              <a:gd name="connsiteY9" fmla="*/ 1301525 h 6897159"/>
              <a:gd name="connsiteX10" fmla="*/ 1485712 w 5592970"/>
              <a:gd name="connsiteY10" fmla="*/ 0 h 6897159"/>
              <a:gd name="connsiteX11" fmla="*/ 1911850 w 5592970"/>
              <a:gd name="connsiteY11" fmla="*/ 0 h 6897159"/>
              <a:gd name="connsiteX12" fmla="*/ 4693359 w 5592970"/>
              <a:gd name="connsiteY12" fmla="*/ 0 h 6897159"/>
              <a:gd name="connsiteX13" fmla="*/ 4687196 w 5592970"/>
              <a:gd name="connsiteY13" fmla="*/ 186052 h 6897159"/>
              <a:gd name="connsiteX14" fmla="*/ 4689492 w 5592970"/>
              <a:gd name="connsiteY14" fmla="*/ 422393 h 6897159"/>
              <a:gd name="connsiteX15" fmla="*/ 5029277 w 5592970"/>
              <a:gd name="connsiteY15" fmla="*/ 1074198 h 6897159"/>
              <a:gd name="connsiteX16" fmla="*/ 5368989 w 5592970"/>
              <a:gd name="connsiteY16" fmla="*/ 2604190 h 6897159"/>
              <a:gd name="connsiteX17" fmla="*/ 5030698 w 5592970"/>
              <a:gd name="connsiteY17" fmla="*/ 3182337 h 6897159"/>
              <a:gd name="connsiteX18" fmla="*/ 4910556 w 5592970"/>
              <a:gd name="connsiteY18" fmla="*/ 4667756 h 6897159"/>
              <a:gd name="connsiteX19" fmla="*/ 5374561 w 5592970"/>
              <a:gd name="connsiteY19" fmla="*/ 5703238 h 6897159"/>
              <a:gd name="connsiteX20" fmla="*/ 5591170 w 5592970"/>
              <a:gd name="connsiteY20" fmla="*/ 6745970 h 6897159"/>
              <a:gd name="connsiteX21" fmla="*/ 5592970 w 5592970"/>
              <a:gd name="connsiteY21" fmla="*/ 6897158 h 6897159"/>
              <a:gd name="connsiteX22" fmla="*/ 2734191 w 5592970"/>
              <a:gd name="connsiteY22" fmla="*/ 6897158 h 6897159"/>
              <a:gd name="connsiteX23" fmla="*/ 2734191 w 5592970"/>
              <a:gd name="connsiteY23" fmla="*/ 6897159 h 6897159"/>
              <a:gd name="connsiteX24" fmla="*/ 0 w 5592970"/>
              <a:gd name="connsiteY24" fmla="*/ 6897159 h 6897159"/>
              <a:gd name="connsiteX25" fmla="*/ 0 w 5592970"/>
              <a:gd name="connsiteY25" fmla="*/ 1 h 6897159"/>
              <a:gd name="connsiteX26" fmla="*/ 1485712 w 5592970"/>
              <a:gd name="connsiteY26" fmla="*/ 1 h 6897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5592970" h="6897159">
                <a:moveTo>
                  <a:pt x="4912746" y="2355321"/>
                </a:moveTo>
                <a:cubicBezTo>
                  <a:pt x="4803389" y="2355321"/>
                  <a:pt x="4714738" y="2443972"/>
                  <a:pt x="4714738" y="2553329"/>
                </a:cubicBezTo>
                <a:cubicBezTo>
                  <a:pt x="4714738" y="2662686"/>
                  <a:pt x="4803389" y="2751337"/>
                  <a:pt x="4912746" y="2751337"/>
                </a:cubicBezTo>
                <a:cubicBezTo>
                  <a:pt x="5022103" y="2751337"/>
                  <a:pt x="5110754" y="2662686"/>
                  <a:pt x="5110754" y="2553329"/>
                </a:cubicBezTo>
                <a:cubicBezTo>
                  <a:pt x="5110754" y="2443972"/>
                  <a:pt x="5022103" y="2355321"/>
                  <a:pt x="4912746" y="2355321"/>
                </a:cubicBezTo>
                <a:close/>
                <a:moveTo>
                  <a:pt x="4769785" y="1301525"/>
                </a:moveTo>
                <a:cubicBezTo>
                  <a:pt x="4542468" y="1301525"/>
                  <a:pt x="4358192" y="1485801"/>
                  <a:pt x="4358192" y="1713118"/>
                </a:cubicBezTo>
                <a:cubicBezTo>
                  <a:pt x="4358192" y="1940435"/>
                  <a:pt x="4542468" y="2124711"/>
                  <a:pt x="4769785" y="2124711"/>
                </a:cubicBezTo>
                <a:cubicBezTo>
                  <a:pt x="4997102" y="2124711"/>
                  <a:pt x="5181378" y="1940435"/>
                  <a:pt x="5181378" y="1713118"/>
                </a:cubicBezTo>
                <a:cubicBezTo>
                  <a:pt x="5181378" y="1485801"/>
                  <a:pt x="4997102" y="1301525"/>
                  <a:pt x="4769785" y="1301525"/>
                </a:cubicBezTo>
                <a:close/>
                <a:moveTo>
                  <a:pt x="1485712" y="0"/>
                </a:moveTo>
                <a:lnTo>
                  <a:pt x="1911850" y="0"/>
                </a:lnTo>
                <a:lnTo>
                  <a:pt x="4693359" y="0"/>
                </a:lnTo>
                <a:lnTo>
                  <a:pt x="4687196" y="186052"/>
                </a:lnTo>
                <a:cubicBezTo>
                  <a:pt x="4686166" y="265025"/>
                  <a:pt x="4686829" y="343862"/>
                  <a:pt x="4689492" y="422393"/>
                </a:cubicBezTo>
                <a:cubicBezTo>
                  <a:pt x="4699496" y="713539"/>
                  <a:pt x="4872938" y="896626"/>
                  <a:pt x="5029277" y="1074198"/>
                </a:cubicBezTo>
                <a:cubicBezTo>
                  <a:pt x="5418992" y="1516672"/>
                  <a:pt x="5551614" y="2043761"/>
                  <a:pt x="5368989" y="2604190"/>
                </a:cubicBezTo>
                <a:cubicBezTo>
                  <a:pt x="5298163" y="2821542"/>
                  <a:pt x="5160452" y="3010355"/>
                  <a:pt x="5030698" y="3182337"/>
                </a:cubicBezTo>
                <a:cubicBezTo>
                  <a:pt x="4682698" y="3643429"/>
                  <a:pt x="4696957" y="4178177"/>
                  <a:pt x="4910556" y="4667756"/>
                </a:cubicBezTo>
                <a:cubicBezTo>
                  <a:pt x="5062728" y="5015306"/>
                  <a:pt x="5245193" y="5341884"/>
                  <a:pt x="5374561" y="5703238"/>
                </a:cubicBezTo>
                <a:cubicBezTo>
                  <a:pt x="5500512" y="6053410"/>
                  <a:pt x="5575240" y="6402760"/>
                  <a:pt x="5591170" y="6745970"/>
                </a:cubicBezTo>
                <a:lnTo>
                  <a:pt x="5592970" y="6897158"/>
                </a:lnTo>
                <a:lnTo>
                  <a:pt x="2734191" y="6897158"/>
                </a:lnTo>
                <a:lnTo>
                  <a:pt x="2734191" y="6897159"/>
                </a:lnTo>
                <a:lnTo>
                  <a:pt x="0" y="6897159"/>
                </a:lnTo>
                <a:lnTo>
                  <a:pt x="0" y="1"/>
                </a:lnTo>
                <a:lnTo>
                  <a:pt x="1485712" y="1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BFAF910B-0188-E1B6-AD0C-6D7115F875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59478" y="1122363"/>
            <a:ext cx="3622922" cy="2387600"/>
          </a:xfrm>
        </p:spPr>
        <p:txBody>
          <a:bodyPr>
            <a:normAutofit/>
          </a:bodyPr>
          <a:lstStyle/>
          <a:p>
            <a:pPr algn="r"/>
            <a:r>
              <a:rPr lang="nb-NO"/>
              <a:t>OAHPES NAMAT</a:t>
            </a:r>
            <a:br>
              <a:rPr lang="nb-NO"/>
            </a:br>
            <a:r>
              <a:rPr lang="nb-NO" sz="2300">
                <a:cs typeface="Posterama"/>
              </a:rPr>
              <a:t>Joik, pop og aktivisme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8DB65910-A106-01C6-BD4A-CD87A12E58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546308" y="3602038"/>
            <a:ext cx="4019159" cy="2133599"/>
          </a:xfrm>
          <a:solidFill>
            <a:srgbClr val="FFE7E7"/>
          </a:solidFill>
        </p:spPr>
        <p:txBody>
          <a:bodyPr vert="horz" lIns="91440" tIns="45720" rIns="91440" bIns="45720" rtlCol="0" anchor="t">
            <a:normAutofit/>
          </a:bodyPr>
          <a:lstStyle/>
          <a:p>
            <a:pPr indent="-457200" algn="r"/>
            <a:r>
              <a:rPr lang="nb-NO"/>
              <a:t>UKE 49</a:t>
            </a:r>
            <a:endParaRPr lang="nb-NO">
              <a:solidFill>
                <a:srgbClr val="262626"/>
              </a:solidFill>
              <a:latin typeface="Avenir Next LT Pro"/>
            </a:endParaRPr>
          </a:p>
        </p:txBody>
      </p:sp>
      <p:sp>
        <p:nvSpPr>
          <p:cNvPr id="12" name="TekstSylinder 11">
            <a:extLst>
              <a:ext uri="{FF2B5EF4-FFF2-40B4-BE49-F238E27FC236}">
                <a16:creationId xmlns:a16="http://schemas.microsoft.com/office/drawing/2014/main" id="{E68FD291-2E9E-E80A-B506-DB138ADA103B}"/>
              </a:ext>
            </a:extLst>
          </p:cNvPr>
          <p:cNvSpPr txBox="1"/>
          <p:nvPr/>
        </p:nvSpPr>
        <p:spPr>
          <a:xfrm>
            <a:off x="10551349" y="376516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/>
              <a:t>MUSIKK</a:t>
            </a:r>
          </a:p>
        </p:txBody>
      </p:sp>
      <p:sp>
        <p:nvSpPr>
          <p:cNvPr id="4" name="Alternativ prosess 3">
            <a:hlinkClick r:id="rId4"/>
            <a:extLst>
              <a:ext uri="{FF2B5EF4-FFF2-40B4-BE49-F238E27FC236}">
                <a16:creationId xmlns:a16="http://schemas.microsoft.com/office/drawing/2014/main" id="{6A3C75FF-A756-5A12-D1F7-1D25A1C63B4D}"/>
              </a:ext>
            </a:extLst>
          </p:cNvPr>
          <p:cNvSpPr/>
          <p:nvPr/>
        </p:nvSpPr>
        <p:spPr>
          <a:xfrm>
            <a:off x="9911255" y="4572655"/>
            <a:ext cx="1744717" cy="612648"/>
          </a:xfrm>
          <a:prstGeom prst="flowChartAlternateProces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LES MER HER</a:t>
            </a:r>
          </a:p>
        </p:txBody>
      </p:sp>
    </p:spTree>
    <p:extLst>
      <p:ext uri="{BB962C8B-B14F-4D97-AF65-F5344CB8AC3E}">
        <p14:creationId xmlns:p14="http://schemas.microsoft.com/office/powerpoint/2010/main" val="29496939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BF30212-2B86-6C80-1D3F-140EEFB8C9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851C1C7-815B-0BEC-772F-0520DAB070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ACE304E-965A-86FC-C893-28ED9E2524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699CBDCE-55DF-E8BF-52C6-4185246CCA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82280" y="-39157"/>
            <a:ext cx="11494943" cy="6858000"/>
          </a:xfrm>
          <a:prstGeom prst="rect">
            <a:avLst/>
          </a:prstGeom>
        </p:spPr>
      </p:pic>
      <p:sp useBgFill="1">
        <p:nvSpPr>
          <p:cNvPr id="6" name="Freeform: Shape 12">
            <a:extLst>
              <a:ext uri="{FF2B5EF4-FFF2-40B4-BE49-F238E27FC236}">
                <a16:creationId xmlns:a16="http://schemas.microsoft.com/office/drawing/2014/main" id="{0BC4FC1D-8945-6A26-993F-CE1FE13A46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99031" y="-39157"/>
            <a:ext cx="5592970" cy="6897158"/>
          </a:xfrm>
          <a:custGeom>
            <a:avLst/>
            <a:gdLst>
              <a:gd name="connsiteX0" fmla="*/ 4912746 w 5592970"/>
              <a:gd name="connsiteY0" fmla="*/ 2355321 h 6897159"/>
              <a:gd name="connsiteX1" fmla="*/ 4714738 w 5592970"/>
              <a:gd name="connsiteY1" fmla="*/ 2553329 h 6897159"/>
              <a:gd name="connsiteX2" fmla="*/ 4912746 w 5592970"/>
              <a:gd name="connsiteY2" fmla="*/ 2751337 h 6897159"/>
              <a:gd name="connsiteX3" fmla="*/ 5110754 w 5592970"/>
              <a:gd name="connsiteY3" fmla="*/ 2553329 h 6897159"/>
              <a:gd name="connsiteX4" fmla="*/ 4912746 w 5592970"/>
              <a:gd name="connsiteY4" fmla="*/ 2355321 h 6897159"/>
              <a:gd name="connsiteX5" fmla="*/ 4769785 w 5592970"/>
              <a:gd name="connsiteY5" fmla="*/ 1301525 h 6897159"/>
              <a:gd name="connsiteX6" fmla="*/ 4358192 w 5592970"/>
              <a:gd name="connsiteY6" fmla="*/ 1713118 h 6897159"/>
              <a:gd name="connsiteX7" fmla="*/ 4769785 w 5592970"/>
              <a:gd name="connsiteY7" fmla="*/ 2124711 h 6897159"/>
              <a:gd name="connsiteX8" fmla="*/ 5181378 w 5592970"/>
              <a:gd name="connsiteY8" fmla="*/ 1713118 h 6897159"/>
              <a:gd name="connsiteX9" fmla="*/ 4769785 w 5592970"/>
              <a:gd name="connsiteY9" fmla="*/ 1301525 h 6897159"/>
              <a:gd name="connsiteX10" fmla="*/ 1485712 w 5592970"/>
              <a:gd name="connsiteY10" fmla="*/ 0 h 6897159"/>
              <a:gd name="connsiteX11" fmla="*/ 1911850 w 5592970"/>
              <a:gd name="connsiteY11" fmla="*/ 0 h 6897159"/>
              <a:gd name="connsiteX12" fmla="*/ 4693359 w 5592970"/>
              <a:gd name="connsiteY12" fmla="*/ 0 h 6897159"/>
              <a:gd name="connsiteX13" fmla="*/ 4687196 w 5592970"/>
              <a:gd name="connsiteY13" fmla="*/ 186052 h 6897159"/>
              <a:gd name="connsiteX14" fmla="*/ 4689492 w 5592970"/>
              <a:gd name="connsiteY14" fmla="*/ 422393 h 6897159"/>
              <a:gd name="connsiteX15" fmla="*/ 5029277 w 5592970"/>
              <a:gd name="connsiteY15" fmla="*/ 1074198 h 6897159"/>
              <a:gd name="connsiteX16" fmla="*/ 5368989 w 5592970"/>
              <a:gd name="connsiteY16" fmla="*/ 2604190 h 6897159"/>
              <a:gd name="connsiteX17" fmla="*/ 5030698 w 5592970"/>
              <a:gd name="connsiteY17" fmla="*/ 3182337 h 6897159"/>
              <a:gd name="connsiteX18" fmla="*/ 4910556 w 5592970"/>
              <a:gd name="connsiteY18" fmla="*/ 4667756 h 6897159"/>
              <a:gd name="connsiteX19" fmla="*/ 5374561 w 5592970"/>
              <a:gd name="connsiteY19" fmla="*/ 5703238 h 6897159"/>
              <a:gd name="connsiteX20" fmla="*/ 5591170 w 5592970"/>
              <a:gd name="connsiteY20" fmla="*/ 6745970 h 6897159"/>
              <a:gd name="connsiteX21" fmla="*/ 5592970 w 5592970"/>
              <a:gd name="connsiteY21" fmla="*/ 6897158 h 6897159"/>
              <a:gd name="connsiteX22" fmla="*/ 2734191 w 5592970"/>
              <a:gd name="connsiteY22" fmla="*/ 6897158 h 6897159"/>
              <a:gd name="connsiteX23" fmla="*/ 2734191 w 5592970"/>
              <a:gd name="connsiteY23" fmla="*/ 6897159 h 6897159"/>
              <a:gd name="connsiteX24" fmla="*/ 0 w 5592970"/>
              <a:gd name="connsiteY24" fmla="*/ 6897159 h 6897159"/>
              <a:gd name="connsiteX25" fmla="*/ 0 w 5592970"/>
              <a:gd name="connsiteY25" fmla="*/ 1 h 6897159"/>
              <a:gd name="connsiteX26" fmla="*/ 1485712 w 5592970"/>
              <a:gd name="connsiteY26" fmla="*/ 1 h 6897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5592970" h="6897159">
                <a:moveTo>
                  <a:pt x="4912746" y="2355321"/>
                </a:moveTo>
                <a:cubicBezTo>
                  <a:pt x="4803389" y="2355321"/>
                  <a:pt x="4714738" y="2443972"/>
                  <a:pt x="4714738" y="2553329"/>
                </a:cubicBezTo>
                <a:cubicBezTo>
                  <a:pt x="4714738" y="2662686"/>
                  <a:pt x="4803389" y="2751337"/>
                  <a:pt x="4912746" y="2751337"/>
                </a:cubicBezTo>
                <a:cubicBezTo>
                  <a:pt x="5022103" y="2751337"/>
                  <a:pt x="5110754" y="2662686"/>
                  <a:pt x="5110754" y="2553329"/>
                </a:cubicBezTo>
                <a:cubicBezTo>
                  <a:pt x="5110754" y="2443972"/>
                  <a:pt x="5022103" y="2355321"/>
                  <a:pt x="4912746" y="2355321"/>
                </a:cubicBezTo>
                <a:close/>
                <a:moveTo>
                  <a:pt x="4769785" y="1301525"/>
                </a:moveTo>
                <a:cubicBezTo>
                  <a:pt x="4542468" y="1301525"/>
                  <a:pt x="4358192" y="1485801"/>
                  <a:pt x="4358192" y="1713118"/>
                </a:cubicBezTo>
                <a:cubicBezTo>
                  <a:pt x="4358192" y="1940435"/>
                  <a:pt x="4542468" y="2124711"/>
                  <a:pt x="4769785" y="2124711"/>
                </a:cubicBezTo>
                <a:cubicBezTo>
                  <a:pt x="4997102" y="2124711"/>
                  <a:pt x="5181378" y="1940435"/>
                  <a:pt x="5181378" y="1713118"/>
                </a:cubicBezTo>
                <a:cubicBezTo>
                  <a:pt x="5181378" y="1485801"/>
                  <a:pt x="4997102" y="1301525"/>
                  <a:pt x="4769785" y="1301525"/>
                </a:cubicBezTo>
                <a:close/>
                <a:moveTo>
                  <a:pt x="1485712" y="0"/>
                </a:moveTo>
                <a:lnTo>
                  <a:pt x="1911850" y="0"/>
                </a:lnTo>
                <a:lnTo>
                  <a:pt x="4693359" y="0"/>
                </a:lnTo>
                <a:lnTo>
                  <a:pt x="4687196" y="186052"/>
                </a:lnTo>
                <a:cubicBezTo>
                  <a:pt x="4686166" y="265025"/>
                  <a:pt x="4686829" y="343862"/>
                  <a:pt x="4689492" y="422393"/>
                </a:cubicBezTo>
                <a:cubicBezTo>
                  <a:pt x="4699496" y="713539"/>
                  <a:pt x="4872938" y="896626"/>
                  <a:pt x="5029277" y="1074198"/>
                </a:cubicBezTo>
                <a:cubicBezTo>
                  <a:pt x="5418992" y="1516672"/>
                  <a:pt x="5551614" y="2043761"/>
                  <a:pt x="5368989" y="2604190"/>
                </a:cubicBezTo>
                <a:cubicBezTo>
                  <a:pt x="5298163" y="2821542"/>
                  <a:pt x="5160452" y="3010355"/>
                  <a:pt x="5030698" y="3182337"/>
                </a:cubicBezTo>
                <a:cubicBezTo>
                  <a:pt x="4682698" y="3643429"/>
                  <a:pt x="4696957" y="4178177"/>
                  <a:pt x="4910556" y="4667756"/>
                </a:cubicBezTo>
                <a:cubicBezTo>
                  <a:pt x="5062728" y="5015306"/>
                  <a:pt x="5245193" y="5341884"/>
                  <a:pt x="5374561" y="5703238"/>
                </a:cubicBezTo>
                <a:cubicBezTo>
                  <a:pt x="5500512" y="6053410"/>
                  <a:pt x="5575240" y="6402760"/>
                  <a:pt x="5591170" y="6745970"/>
                </a:cubicBezTo>
                <a:lnTo>
                  <a:pt x="5592970" y="6897158"/>
                </a:lnTo>
                <a:lnTo>
                  <a:pt x="2734191" y="6897158"/>
                </a:lnTo>
                <a:lnTo>
                  <a:pt x="2734191" y="6897159"/>
                </a:lnTo>
                <a:lnTo>
                  <a:pt x="0" y="6897159"/>
                </a:lnTo>
                <a:lnTo>
                  <a:pt x="0" y="1"/>
                </a:lnTo>
                <a:lnTo>
                  <a:pt x="1485712" y="1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E53BA373-4756-A514-6A91-329914DAB8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17536" y="1122363"/>
            <a:ext cx="3864864" cy="2387600"/>
          </a:xfrm>
        </p:spPr>
        <p:txBody>
          <a:bodyPr>
            <a:normAutofit/>
          </a:bodyPr>
          <a:lstStyle/>
          <a:p>
            <a:pPr algn="r"/>
            <a:r>
              <a:rPr lang="nb-NO" sz="3600"/>
              <a:t>INN I</a:t>
            </a:r>
            <a:br>
              <a:rPr lang="nb-NO" sz="3600"/>
            </a:br>
            <a:r>
              <a:rPr lang="nb-NO" sz="3600"/>
              <a:t>KUNSTEN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EC4C5B21-228F-BA98-6134-EC54A072B4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64707" y="3602037"/>
            <a:ext cx="3517693" cy="2244128"/>
          </a:xfrm>
        </p:spPr>
        <p:txBody>
          <a:bodyPr>
            <a:normAutofit/>
          </a:bodyPr>
          <a:lstStyle/>
          <a:p>
            <a:pPr algn="r"/>
            <a:r>
              <a:rPr lang="nb-NO"/>
              <a:t>UKE 5</a:t>
            </a:r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0E424804-086F-7724-D65D-6E5A3BE3143F}"/>
              </a:ext>
            </a:extLst>
          </p:cNvPr>
          <p:cNvSpPr txBox="1"/>
          <p:nvPr/>
        </p:nvSpPr>
        <p:spPr>
          <a:xfrm>
            <a:off x="9733301" y="376516"/>
            <a:ext cx="1845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/>
              <a:t>VISUELL KUNST</a:t>
            </a:r>
          </a:p>
        </p:txBody>
      </p:sp>
      <p:sp>
        <p:nvSpPr>
          <p:cNvPr id="4" name="Alternativ prosess 3">
            <a:hlinkClick r:id="rId4"/>
            <a:extLst>
              <a:ext uri="{FF2B5EF4-FFF2-40B4-BE49-F238E27FC236}">
                <a16:creationId xmlns:a16="http://schemas.microsoft.com/office/drawing/2014/main" id="{E39509F8-8DAE-BCE4-A551-4F8D86F6BC1F}"/>
              </a:ext>
            </a:extLst>
          </p:cNvPr>
          <p:cNvSpPr/>
          <p:nvPr/>
        </p:nvSpPr>
        <p:spPr>
          <a:xfrm>
            <a:off x="9911255" y="4572655"/>
            <a:ext cx="1744717" cy="612648"/>
          </a:xfrm>
          <a:prstGeom prst="flowChartAlternateProces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LES MER HER</a:t>
            </a:r>
          </a:p>
        </p:txBody>
      </p:sp>
    </p:spTree>
    <p:extLst>
      <p:ext uri="{BB962C8B-B14F-4D97-AF65-F5344CB8AC3E}">
        <p14:creationId xmlns:p14="http://schemas.microsoft.com/office/powerpoint/2010/main" val="33601537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5497EE4-C281-DFD0-3208-EEA04F658F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35F8BAE-2DEB-FBD9-D4DA-63E1CB4F06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421580D-8BD0-FB17-4F28-1B8DBDE226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Bilde 4" descr="Et bilde som inneholder innendørs, folk, konstruksjon, sko&#10;&#10;KI-generert innhold kan være feil.">
            <a:extLst>
              <a:ext uri="{FF2B5EF4-FFF2-40B4-BE49-F238E27FC236}">
                <a16:creationId xmlns:a16="http://schemas.microsoft.com/office/drawing/2014/main" id="{B3B82EBD-6E22-0F2A-6866-76881FDE1A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16206" y="0"/>
            <a:ext cx="10287000" cy="6858000"/>
          </a:xfrm>
          <a:prstGeom prst="rect">
            <a:avLst/>
          </a:prstGeom>
        </p:spPr>
      </p:pic>
      <p:sp useBgFill="1">
        <p:nvSpPr>
          <p:cNvPr id="6" name="Freeform: Shape 12">
            <a:extLst>
              <a:ext uri="{FF2B5EF4-FFF2-40B4-BE49-F238E27FC236}">
                <a16:creationId xmlns:a16="http://schemas.microsoft.com/office/drawing/2014/main" id="{AF88CED7-8CBA-FDE3-15CE-1458C61664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99031" y="-39157"/>
            <a:ext cx="5592970" cy="6897158"/>
          </a:xfrm>
          <a:custGeom>
            <a:avLst/>
            <a:gdLst>
              <a:gd name="connsiteX0" fmla="*/ 4912746 w 5592970"/>
              <a:gd name="connsiteY0" fmla="*/ 2355321 h 6897159"/>
              <a:gd name="connsiteX1" fmla="*/ 4714738 w 5592970"/>
              <a:gd name="connsiteY1" fmla="*/ 2553329 h 6897159"/>
              <a:gd name="connsiteX2" fmla="*/ 4912746 w 5592970"/>
              <a:gd name="connsiteY2" fmla="*/ 2751337 h 6897159"/>
              <a:gd name="connsiteX3" fmla="*/ 5110754 w 5592970"/>
              <a:gd name="connsiteY3" fmla="*/ 2553329 h 6897159"/>
              <a:gd name="connsiteX4" fmla="*/ 4912746 w 5592970"/>
              <a:gd name="connsiteY4" fmla="*/ 2355321 h 6897159"/>
              <a:gd name="connsiteX5" fmla="*/ 4769785 w 5592970"/>
              <a:gd name="connsiteY5" fmla="*/ 1301525 h 6897159"/>
              <a:gd name="connsiteX6" fmla="*/ 4358192 w 5592970"/>
              <a:gd name="connsiteY6" fmla="*/ 1713118 h 6897159"/>
              <a:gd name="connsiteX7" fmla="*/ 4769785 w 5592970"/>
              <a:gd name="connsiteY7" fmla="*/ 2124711 h 6897159"/>
              <a:gd name="connsiteX8" fmla="*/ 5181378 w 5592970"/>
              <a:gd name="connsiteY8" fmla="*/ 1713118 h 6897159"/>
              <a:gd name="connsiteX9" fmla="*/ 4769785 w 5592970"/>
              <a:gd name="connsiteY9" fmla="*/ 1301525 h 6897159"/>
              <a:gd name="connsiteX10" fmla="*/ 1485712 w 5592970"/>
              <a:gd name="connsiteY10" fmla="*/ 0 h 6897159"/>
              <a:gd name="connsiteX11" fmla="*/ 1911850 w 5592970"/>
              <a:gd name="connsiteY11" fmla="*/ 0 h 6897159"/>
              <a:gd name="connsiteX12" fmla="*/ 4693359 w 5592970"/>
              <a:gd name="connsiteY12" fmla="*/ 0 h 6897159"/>
              <a:gd name="connsiteX13" fmla="*/ 4687196 w 5592970"/>
              <a:gd name="connsiteY13" fmla="*/ 186052 h 6897159"/>
              <a:gd name="connsiteX14" fmla="*/ 4689492 w 5592970"/>
              <a:gd name="connsiteY14" fmla="*/ 422393 h 6897159"/>
              <a:gd name="connsiteX15" fmla="*/ 5029277 w 5592970"/>
              <a:gd name="connsiteY15" fmla="*/ 1074198 h 6897159"/>
              <a:gd name="connsiteX16" fmla="*/ 5368989 w 5592970"/>
              <a:gd name="connsiteY16" fmla="*/ 2604190 h 6897159"/>
              <a:gd name="connsiteX17" fmla="*/ 5030698 w 5592970"/>
              <a:gd name="connsiteY17" fmla="*/ 3182337 h 6897159"/>
              <a:gd name="connsiteX18" fmla="*/ 4910556 w 5592970"/>
              <a:gd name="connsiteY18" fmla="*/ 4667756 h 6897159"/>
              <a:gd name="connsiteX19" fmla="*/ 5374561 w 5592970"/>
              <a:gd name="connsiteY19" fmla="*/ 5703238 h 6897159"/>
              <a:gd name="connsiteX20" fmla="*/ 5591170 w 5592970"/>
              <a:gd name="connsiteY20" fmla="*/ 6745970 h 6897159"/>
              <a:gd name="connsiteX21" fmla="*/ 5592970 w 5592970"/>
              <a:gd name="connsiteY21" fmla="*/ 6897158 h 6897159"/>
              <a:gd name="connsiteX22" fmla="*/ 2734191 w 5592970"/>
              <a:gd name="connsiteY22" fmla="*/ 6897158 h 6897159"/>
              <a:gd name="connsiteX23" fmla="*/ 2734191 w 5592970"/>
              <a:gd name="connsiteY23" fmla="*/ 6897159 h 6897159"/>
              <a:gd name="connsiteX24" fmla="*/ 0 w 5592970"/>
              <a:gd name="connsiteY24" fmla="*/ 6897159 h 6897159"/>
              <a:gd name="connsiteX25" fmla="*/ 0 w 5592970"/>
              <a:gd name="connsiteY25" fmla="*/ 1 h 6897159"/>
              <a:gd name="connsiteX26" fmla="*/ 1485712 w 5592970"/>
              <a:gd name="connsiteY26" fmla="*/ 1 h 6897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5592970" h="6897159">
                <a:moveTo>
                  <a:pt x="4912746" y="2355321"/>
                </a:moveTo>
                <a:cubicBezTo>
                  <a:pt x="4803389" y="2355321"/>
                  <a:pt x="4714738" y="2443972"/>
                  <a:pt x="4714738" y="2553329"/>
                </a:cubicBezTo>
                <a:cubicBezTo>
                  <a:pt x="4714738" y="2662686"/>
                  <a:pt x="4803389" y="2751337"/>
                  <a:pt x="4912746" y="2751337"/>
                </a:cubicBezTo>
                <a:cubicBezTo>
                  <a:pt x="5022103" y="2751337"/>
                  <a:pt x="5110754" y="2662686"/>
                  <a:pt x="5110754" y="2553329"/>
                </a:cubicBezTo>
                <a:cubicBezTo>
                  <a:pt x="5110754" y="2443972"/>
                  <a:pt x="5022103" y="2355321"/>
                  <a:pt x="4912746" y="2355321"/>
                </a:cubicBezTo>
                <a:close/>
                <a:moveTo>
                  <a:pt x="4769785" y="1301525"/>
                </a:moveTo>
                <a:cubicBezTo>
                  <a:pt x="4542468" y="1301525"/>
                  <a:pt x="4358192" y="1485801"/>
                  <a:pt x="4358192" y="1713118"/>
                </a:cubicBezTo>
                <a:cubicBezTo>
                  <a:pt x="4358192" y="1940435"/>
                  <a:pt x="4542468" y="2124711"/>
                  <a:pt x="4769785" y="2124711"/>
                </a:cubicBezTo>
                <a:cubicBezTo>
                  <a:pt x="4997102" y="2124711"/>
                  <a:pt x="5181378" y="1940435"/>
                  <a:pt x="5181378" y="1713118"/>
                </a:cubicBezTo>
                <a:cubicBezTo>
                  <a:pt x="5181378" y="1485801"/>
                  <a:pt x="4997102" y="1301525"/>
                  <a:pt x="4769785" y="1301525"/>
                </a:cubicBezTo>
                <a:close/>
                <a:moveTo>
                  <a:pt x="1485712" y="0"/>
                </a:moveTo>
                <a:lnTo>
                  <a:pt x="1911850" y="0"/>
                </a:lnTo>
                <a:lnTo>
                  <a:pt x="4693359" y="0"/>
                </a:lnTo>
                <a:lnTo>
                  <a:pt x="4687196" y="186052"/>
                </a:lnTo>
                <a:cubicBezTo>
                  <a:pt x="4686166" y="265025"/>
                  <a:pt x="4686829" y="343862"/>
                  <a:pt x="4689492" y="422393"/>
                </a:cubicBezTo>
                <a:cubicBezTo>
                  <a:pt x="4699496" y="713539"/>
                  <a:pt x="4872938" y="896626"/>
                  <a:pt x="5029277" y="1074198"/>
                </a:cubicBezTo>
                <a:cubicBezTo>
                  <a:pt x="5418992" y="1516672"/>
                  <a:pt x="5551614" y="2043761"/>
                  <a:pt x="5368989" y="2604190"/>
                </a:cubicBezTo>
                <a:cubicBezTo>
                  <a:pt x="5298163" y="2821542"/>
                  <a:pt x="5160452" y="3010355"/>
                  <a:pt x="5030698" y="3182337"/>
                </a:cubicBezTo>
                <a:cubicBezTo>
                  <a:pt x="4682698" y="3643429"/>
                  <a:pt x="4696957" y="4178177"/>
                  <a:pt x="4910556" y="4667756"/>
                </a:cubicBezTo>
                <a:cubicBezTo>
                  <a:pt x="5062728" y="5015306"/>
                  <a:pt x="5245193" y="5341884"/>
                  <a:pt x="5374561" y="5703238"/>
                </a:cubicBezTo>
                <a:cubicBezTo>
                  <a:pt x="5500512" y="6053410"/>
                  <a:pt x="5575240" y="6402760"/>
                  <a:pt x="5591170" y="6745970"/>
                </a:cubicBezTo>
                <a:lnTo>
                  <a:pt x="5592970" y="6897158"/>
                </a:lnTo>
                <a:lnTo>
                  <a:pt x="2734191" y="6897158"/>
                </a:lnTo>
                <a:lnTo>
                  <a:pt x="2734191" y="6897159"/>
                </a:lnTo>
                <a:lnTo>
                  <a:pt x="0" y="6897159"/>
                </a:lnTo>
                <a:lnTo>
                  <a:pt x="0" y="1"/>
                </a:lnTo>
                <a:lnTo>
                  <a:pt x="1485712" y="1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0A7DD39C-55DF-DD92-F1F2-0A0C719FA9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17536" y="1122363"/>
            <a:ext cx="3864864" cy="2387600"/>
          </a:xfrm>
        </p:spPr>
        <p:txBody>
          <a:bodyPr>
            <a:normAutofit/>
          </a:bodyPr>
          <a:lstStyle/>
          <a:p>
            <a:pPr algn="r"/>
            <a:r>
              <a:rPr lang="nb-NO" sz="3600"/>
              <a:t>VELG NOE!</a:t>
            </a:r>
            <a:br>
              <a:rPr lang="nb-NO" sz="3600"/>
            </a:br>
            <a:r>
              <a:rPr lang="nb-NO" sz="3600"/>
              <a:t>GJØR NOE!</a:t>
            </a:r>
            <a:br>
              <a:rPr lang="nb-NO" sz="3600"/>
            </a:br>
            <a:r>
              <a:rPr lang="nb-NO" sz="3600"/>
              <a:t>SI NOE!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7D824A55-5D09-E061-7B2B-5397A504AA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47774" y="3602037"/>
            <a:ext cx="3517693" cy="2244128"/>
          </a:xfrm>
        </p:spPr>
        <p:txBody>
          <a:bodyPr>
            <a:normAutofit/>
          </a:bodyPr>
          <a:lstStyle/>
          <a:p>
            <a:pPr algn="r"/>
            <a:r>
              <a:rPr lang="nb-NO"/>
              <a:t>UKE 38</a:t>
            </a:r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A5E22A3F-E1BA-C1B5-057A-0255CFBD265E}"/>
              </a:ext>
            </a:extLst>
          </p:cNvPr>
          <p:cNvSpPr txBox="1"/>
          <p:nvPr/>
        </p:nvSpPr>
        <p:spPr>
          <a:xfrm>
            <a:off x="9733301" y="376516"/>
            <a:ext cx="1845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/>
              <a:t>VISUELL KUNST</a:t>
            </a:r>
          </a:p>
        </p:txBody>
      </p:sp>
      <p:sp>
        <p:nvSpPr>
          <p:cNvPr id="4" name="Alternativ prosess 3">
            <a:hlinkClick r:id="rId4"/>
            <a:extLst>
              <a:ext uri="{FF2B5EF4-FFF2-40B4-BE49-F238E27FC236}">
                <a16:creationId xmlns:a16="http://schemas.microsoft.com/office/drawing/2014/main" id="{7C8D1B22-B775-83FF-BB71-53CE808F007A}"/>
              </a:ext>
            </a:extLst>
          </p:cNvPr>
          <p:cNvSpPr/>
          <p:nvPr/>
        </p:nvSpPr>
        <p:spPr>
          <a:xfrm>
            <a:off x="9911255" y="4572655"/>
            <a:ext cx="1744717" cy="612648"/>
          </a:xfrm>
          <a:prstGeom prst="flowChartAlternateProces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LES MER HER</a:t>
            </a:r>
          </a:p>
        </p:txBody>
      </p:sp>
    </p:spTree>
    <p:extLst>
      <p:ext uri="{BB962C8B-B14F-4D97-AF65-F5344CB8AC3E}">
        <p14:creationId xmlns:p14="http://schemas.microsoft.com/office/powerpoint/2010/main" val="19392330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8D6AF96-77FA-E872-518D-9C21374DEA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125A96B-9592-75A7-AC3A-65BB4ECCA6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98BB7C9-0509-AA75-BB3B-FC45321FDA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Bilde 4" descr="Et bilde som inneholder person, klær, Menneskeansikt, finger&#10;&#10;KI-generert innhold kan være feil.">
            <a:extLst>
              <a:ext uri="{FF2B5EF4-FFF2-40B4-BE49-F238E27FC236}">
                <a16:creationId xmlns:a16="http://schemas.microsoft.com/office/drawing/2014/main" id="{5E008695-C445-1F40-807E-D1D41F033C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524069" y="297174"/>
            <a:ext cx="13794316" cy="6897158"/>
          </a:xfrm>
          <a:prstGeom prst="rect">
            <a:avLst/>
          </a:prstGeom>
        </p:spPr>
      </p:pic>
      <p:sp useBgFill="1">
        <p:nvSpPr>
          <p:cNvPr id="6" name="Freeform: Shape 12">
            <a:extLst>
              <a:ext uri="{FF2B5EF4-FFF2-40B4-BE49-F238E27FC236}">
                <a16:creationId xmlns:a16="http://schemas.microsoft.com/office/drawing/2014/main" id="{A99406EC-622E-FB6D-F326-B162CC3CDB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99031" y="-39157"/>
            <a:ext cx="5592970" cy="6897158"/>
          </a:xfrm>
          <a:custGeom>
            <a:avLst/>
            <a:gdLst>
              <a:gd name="connsiteX0" fmla="*/ 4912746 w 5592970"/>
              <a:gd name="connsiteY0" fmla="*/ 2355321 h 6897159"/>
              <a:gd name="connsiteX1" fmla="*/ 4714738 w 5592970"/>
              <a:gd name="connsiteY1" fmla="*/ 2553329 h 6897159"/>
              <a:gd name="connsiteX2" fmla="*/ 4912746 w 5592970"/>
              <a:gd name="connsiteY2" fmla="*/ 2751337 h 6897159"/>
              <a:gd name="connsiteX3" fmla="*/ 5110754 w 5592970"/>
              <a:gd name="connsiteY3" fmla="*/ 2553329 h 6897159"/>
              <a:gd name="connsiteX4" fmla="*/ 4912746 w 5592970"/>
              <a:gd name="connsiteY4" fmla="*/ 2355321 h 6897159"/>
              <a:gd name="connsiteX5" fmla="*/ 4769785 w 5592970"/>
              <a:gd name="connsiteY5" fmla="*/ 1301525 h 6897159"/>
              <a:gd name="connsiteX6" fmla="*/ 4358192 w 5592970"/>
              <a:gd name="connsiteY6" fmla="*/ 1713118 h 6897159"/>
              <a:gd name="connsiteX7" fmla="*/ 4769785 w 5592970"/>
              <a:gd name="connsiteY7" fmla="*/ 2124711 h 6897159"/>
              <a:gd name="connsiteX8" fmla="*/ 5181378 w 5592970"/>
              <a:gd name="connsiteY8" fmla="*/ 1713118 h 6897159"/>
              <a:gd name="connsiteX9" fmla="*/ 4769785 w 5592970"/>
              <a:gd name="connsiteY9" fmla="*/ 1301525 h 6897159"/>
              <a:gd name="connsiteX10" fmla="*/ 1485712 w 5592970"/>
              <a:gd name="connsiteY10" fmla="*/ 0 h 6897159"/>
              <a:gd name="connsiteX11" fmla="*/ 1911850 w 5592970"/>
              <a:gd name="connsiteY11" fmla="*/ 0 h 6897159"/>
              <a:gd name="connsiteX12" fmla="*/ 4693359 w 5592970"/>
              <a:gd name="connsiteY12" fmla="*/ 0 h 6897159"/>
              <a:gd name="connsiteX13" fmla="*/ 4687196 w 5592970"/>
              <a:gd name="connsiteY13" fmla="*/ 186052 h 6897159"/>
              <a:gd name="connsiteX14" fmla="*/ 4689492 w 5592970"/>
              <a:gd name="connsiteY14" fmla="*/ 422393 h 6897159"/>
              <a:gd name="connsiteX15" fmla="*/ 5029277 w 5592970"/>
              <a:gd name="connsiteY15" fmla="*/ 1074198 h 6897159"/>
              <a:gd name="connsiteX16" fmla="*/ 5368989 w 5592970"/>
              <a:gd name="connsiteY16" fmla="*/ 2604190 h 6897159"/>
              <a:gd name="connsiteX17" fmla="*/ 5030698 w 5592970"/>
              <a:gd name="connsiteY17" fmla="*/ 3182337 h 6897159"/>
              <a:gd name="connsiteX18" fmla="*/ 4910556 w 5592970"/>
              <a:gd name="connsiteY18" fmla="*/ 4667756 h 6897159"/>
              <a:gd name="connsiteX19" fmla="*/ 5374561 w 5592970"/>
              <a:gd name="connsiteY19" fmla="*/ 5703238 h 6897159"/>
              <a:gd name="connsiteX20" fmla="*/ 5591170 w 5592970"/>
              <a:gd name="connsiteY20" fmla="*/ 6745970 h 6897159"/>
              <a:gd name="connsiteX21" fmla="*/ 5592970 w 5592970"/>
              <a:gd name="connsiteY21" fmla="*/ 6897158 h 6897159"/>
              <a:gd name="connsiteX22" fmla="*/ 2734191 w 5592970"/>
              <a:gd name="connsiteY22" fmla="*/ 6897158 h 6897159"/>
              <a:gd name="connsiteX23" fmla="*/ 2734191 w 5592970"/>
              <a:gd name="connsiteY23" fmla="*/ 6897159 h 6897159"/>
              <a:gd name="connsiteX24" fmla="*/ 0 w 5592970"/>
              <a:gd name="connsiteY24" fmla="*/ 6897159 h 6897159"/>
              <a:gd name="connsiteX25" fmla="*/ 0 w 5592970"/>
              <a:gd name="connsiteY25" fmla="*/ 1 h 6897159"/>
              <a:gd name="connsiteX26" fmla="*/ 1485712 w 5592970"/>
              <a:gd name="connsiteY26" fmla="*/ 1 h 6897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5592970" h="6897159">
                <a:moveTo>
                  <a:pt x="4912746" y="2355321"/>
                </a:moveTo>
                <a:cubicBezTo>
                  <a:pt x="4803389" y="2355321"/>
                  <a:pt x="4714738" y="2443972"/>
                  <a:pt x="4714738" y="2553329"/>
                </a:cubicBezTo>
                <a:cubicBezTo>
                  <a:pt x="4714738" y="2662686"/>
                  <a:pt x="4803389" y="2751337"/>
                  <a:pt x="4912746" y="2751337"/>
                </a:cubicBezTo>
                <a:cubicBezTo>
                  <a:pt x="5022103" y="2751337"/>
                  <a:pt x="5110754" y="2662686"/>
                  <a:pt x="5110754" y="2553329"/>
                </a:cubicBezTo>
                <a:cubicBezTo>
                  <a:pt x="5110754" y="2443972"/>
                  <a:pt x="5022103" y="2355321"/>
                  <a:pt x="4912746" y="2355321"/>
                </a:cubicBezTo>
                <a:close/>
                <a:moveTo>
                  <a:pt x="4769785" y="1301525"/>
                </a:moveTo>
                <a:cubicBezTo>
                  <a:pt x="4542468" y="1301525"/>
                  <a:pt x="4358192" y="1485801"/>
                  <a:pt x="4358192" y="1713118"/>
                </a:cubicBezTo>
                <a:cubicBezTo>
                  <a:pt x="4358192" y="1940435"/>
                  <a:pt x="4542468" y="2124711"/>
                  <a:pt x="4769785" y="2124711"/>
                </a:cubicBezTo>
                <a:cubicBezTo>
                  <a:pt x="4997102" y="2124711"/>
                  <a:pt x="5181378" y="1940435"/>
                  <a:pt x="5181378" y="1713118"/>
                </a:cubicBezTo>
                <a:cubicBezTo>
                  <a:pt x="5181378" y="1485801"/>
                  <a:pt x="4997102" y="1301525"/>
                  <a:pt x="4769785" y="1301525"/>
                </a:cubicBezTo>
                <a:close/>
                <a:moveTo>
                  <a:pt x="1485712" y="0"/>
                </a:moveTo>
                <a:lnTo>
                  <a:pt x="1911850" y="0"/>
                </a:lnTo>
                <a:lnTo>
                  <a:pt x="4693359" y="0"/>
                </a:lnTo>
                <a:lnTo>
                  <a:pt x="4687196" y="186052"/>
                </a:lnTo>
                <a:cubicBezTo>
                  <a:pt x="4686166" y="265025"/>
                  <a:pt x="4686829" y="343862"/>
                  <a:pt x="4689492" y="422393"/>
                </a:cubicBezTo>
                <a:cubicBezTo>
                  <a:pt x="4699496" y="713539"/>
                  <a:pt x="4872938" y="896626"/>
                  <a:pt x="5029277" y="1074198"/>
                </a:cubicBezTo>
                <a:cubicBezTo>
                  <a:pt x="5418992" y="1516672"/>
                  <a:pt x="5551614" y="2043761"/>
                  <a:pt x="5368989" y="2604190"/>
                </a:cubicBezTo>
                <a:cubicBezTo>
                  <a:pt x="5298163" y="2821542"/>
                  <a:pt x="5160452" y="3010355"/>
                  <a:pt x="5030698" y="3182337"/>
                </a:cubicBezTo>
                <a:cubicBezTo>
                  <a:pt x="4682698" y="3643429"/>
                  <a:pt x="4696957" y="4178177"/>
                  <a:pt x="4910556" y="4667756"/>
                </a:cubicBezTo>
                <a:cubicBezTo>
                  <a:pt x="5062728" y="5015306"/>
                  <a:pt x="5245193" y="5341884"/>
                  <a:pt x="5374561" y="5703238"/>
                </a:cubicBezTo>
                <a:cubicBezTo>
                  <a:pt x="5500512" y="6053410"/>
                  <a:pt x="5575240" y="6402760"/>
                  <a:pt x="5591170" y="6745970"/>
                </a:cubicBezTo>
                <a:lnTo>
                  <a:pt x="5592970" y="6897158"/>
                </a:lnTo>
                <a:lnTo>
                  <a:pt x="2734191" y="6897158"/>
                </a:lnTo>
                <a:lnTo>
                  <a:pt x="2734191" y="6897159"/>
                </a:lnTo>
                <a:lnTo>
                  <a:pt x="0" y="6897159"/>
                </a:lnTo>
                <a:lnTo>
                  <a:pt x="0" y="1"/>
                </a:lnTo>
                <a:lnTo>
                  <a:pt x="1485712" y="1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1C8EDDC7-69A7-26B4-2554-A77B811CD5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17536" y="1122363"/>
            <a:ext cx="3864864" cy="2387600"/>
          </a:xfrm>
        </p:spPr>
        <p:txBody>
          <a:bodyPr>
            <a:normAutofit/>
          </a:bodyPr>
          <a:lstStyle/>
          <a:p>
            <a:pPr algn="r"/>
            <a:r>
              <a:rPr lang="nb-NO" sz="3600"/>
              <a:t>GAVEN</a:t>
            </a:r>
            <a:br>
              <a:rPr lang="nb-NO" sz="3600"/>
            </a:br>
            <a:r>
              <a:rPr lang="nb-NO" sz="3200"/>
              <a:t>med Lena </a:t>
            </a:r>
            <a:r>
              <a:rPr lang="nb-NO" sz="3200" err="1"/>
              <a:t>Søborg</a:t>
            </a:r>
            <a:endParaRPr lang="nb-NO" sz="3200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EDDE29F9-76EC-CB8C-36A0-5E8C130B45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64707" y="3602037"/>
            <a:ext cx="3517693" cy="2244128"/>
          </a:xfrm>
        </p:spPr>
        <p:txBody>
          <a:bodyPr>
            <a:normAutofit/>
          </a:bodyPr>
          <a:lstStyle/>
          <a:p>
            <a:pPr algn="r"/>
            <a:r>
              <a:rPr lang="nb-NO"/>
              <a:t>UKE 38 og 39</a:t>
            </a:r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61C64756-6886-2410-4456-0410489C4F2F}"/>
              </a:ext>
            </a:extLst>
          </p:cNvPr>
          <p:cNvSpPr txBox="1"/>
          <p:nvPr/>
        </p:nvSpPr>
        <p:spPr>
          <a:xfrm>
            <a:off x="9733301" y="376516"/>
            <a:ext cx="1845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/>
              <a:t>VISUELL KUNST</a:t>
            </a:r>
          </a:p>
        </p:txBody>
      </p:sp>
      <p:sp>
        <p:nvSpPr>
          <p:cNvPr id="4" name="Alternativ prosess 3">
            <a:hlinkClick r:id="rId4"/>
            <a:extLst>
              <a:ext uri="{FF2B5EF4-FFF2-40B4-BE49-F238E27FC236}">
                <a16:creationId xmlns:a16="http://schemas.microsoft.com/office/drawing/2014/main" id="{0B2E01A3-3354-4957-0410-7AA8899E264B}"/>
              </a:ext>
            </a:extLst>
          </p:cNvPr>
          <p:cNvSpPr/>
          <p:nvPr/>
        </p:nvSpPr>
        <p:spPr>
          <a:xfrm>
            <a:off x="9911255" y="4572655"/>
            <a:ext cx="1744717" cy="612648"/>
          </a:xfrm>
          <a:prstGeom prst="flowChartAlternateProces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LES MER HER</a:t>
            </a:r>
          </a:p>
        </p:txBody>
      </p:sp>
    </p:spTree>
    <p:extLst>
      <p:ext uri="{BB962C8B-B14F-4D97-AF65-F5344CB8AC3E}">
        <p14:creationId xmlns:p14="http://schemas.microsoft.com/office/powerpoint/2010/main" val="37098793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F302816-7258-E188-0683-B45E44F5D4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48DAB5E-54B8-F982-5CC6-3C66070456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0E7F739-0611-1F87-340F-3F973DFD3D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Bilde 6" descr="Et bilde som inneholder sky, himmel, utendørs, vann&#10;&#10;KI-generert innhold kan være feil.">
            <a:extLst>
              <a:ext uri="{FF2B5EF4-FFF2-40B4-BE49-F238E27FC236}">
                <a16:creationId xmlns:a16="http://schemas.microsoft.com/office/drawing/2014/main" id="{6733047A-3CC9-7265-1FD1-CB687E3585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017492" y="-39159"/>
            <a:ext cx="13940981" cy="6964293"/>
          </a:xfrm>
          <a:prstGeom prst="rect">
            <a:avLst/>
          </a:prstGeom>
        </p:spPr>
      </p:pic>
      <p:sp useBgFill="1">
        <p:nvSpPr>
          <p:cNvPr id="6" name="Freeform: Shape 12">
            <a:extLst>
              <a:ext uri="{FF2B5EF4-FFF2-40B4-BE49-F238E27FC236}">
                <a16:creationId xmlns:a16="http://schemas.microsoft.com/office/drawing/2014/main" id="{EFE49933-6BA7-0F49-B9F7-0E13EFBCD1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99031" y="-39157"/>
            <a:ext cx="5592970" cy="6897158"/>
          </a:xfrm>
          <a:custGeom>
            <a:avLst/>
            <a:gdLst>
              <a:gd name="connsiteX0" fmla="*/ 4912746 w 5592970"/>
              <a:gd name="connsiteY0" fmla="*/ 2355321 h 6897159"/>
              <a:gd name="connsiteX1" fmla="*/ 4714738 w 5592970"/>
              <a:gd name="connsiteY1" fmla="*/ 2553329 h 6897159"/>
              <a:gd name="connsiteX2" fmla="*/ 4912746 w 5592970"/>
              <a:gd name="connsiteY2" fmla="*/ 2751337 h 6897159"/>
              <a:gd name="connsiteX3" fmla="*/ 5110754 w 5592970"/>
              <a:gd name="connsiteY3" fmla="*/ 2553329 h 6897159"/>
              <a:gd name="connsiteX4" fmla="*/ 4912746 w 5592970"/>
              <a:gd name="connsiteY4" fmla="*/ 2355321 h 6897159"/>
              <a:gd name="connsiteX5" fmla="*/ 4769785 w 5592970"/>
              <a:gd name="connsiteY5" fmla="*/ 1301525 h 6897159"/>
              <a:gd name="connsiteX6" fmla="*/ 4358192 w 5592970"/>
              <a:gd name="connsiteY6" fmla="*/ 1713118 h 6897159"/>
              <a:gd name="connsiteX7" fmla="*/ 4769785 w 5592970"/>
              <a:gd name="connsiteY7" fmla="*/ 2124711 h 6897159"/>
              <a:gd name="connsiteX8" fmla="*/ 5181378 w 5592970"/>
              <a:gd name="connsiteY8" fmla="*/ 1713118 h 6897159"/>
              <a:gd name="connsiteX9" fmla="*/ 4769785 w 5592970"/>
              <a:gd name="connsiteY9" fmla="*/ 1301525 h 6897159"/>
              <a:gd name="connsiteX10" fmla="*/ 1485712 w 5592970"/>
              <a:gd name="connsiteY10" fmla="*/ 0 h 6897159"/>
              <a:gd name="connsiteX11" fmla="*/ 1911850 w 5592970"/>
              <a:gd name="connsiteY11" fmla="*/ 0 h 6897159"/>
              <a:gd name="connsiteX12" fmla="*/ 4693359 w 5592970"/>
              <a:gd name="connsiteY12" fmla="*/ 0 h 6897159"/>
              <a:gd name="connsiteX13" fmla="*/ 4687196 w 5592970"/>
              <a:gd name="connsiteY13" fmla="*/ 186052 h 6897159"/>
              <a:gd name="connsiteX14" fmla="*/ 4689492 w 5592970"/>
              <a:gd name="connsiteY14" fmla="*/ 422393 h 6897159"/>
              <a:gd name="connsiteX15" fmla="*/ 5029277 w 5592970"/>
              <a:gd name="connsiteY15" fmla="*/ 1074198 h 6897159"/>
              <a:gd name="connsiteX16" fmla="*/ 5368989 w 5592970"/>
              <a:gd name="connsiteY16" fmla="*/ 2604190 h 6897159"/>
              <a:gd name="connsiteX17" fmla="*/ 5030698 w 5592970"/>
              <a:gd name="connsiteY17" fmla="*/ 3182337 h 6897159"/>
              <a:gd name="connsiteX18" fmla="*/ 4910556 w 5592970"/>
              <a:gd name="connsiteY18" fmla="*/ 4667756 h 6897159"/>
              <a:gd name="connsiteX19" fmla="*/ 5374561 w 5592970"/>
              <a:gd name="connsiteY19" fmla="*/ 5703238 h 6897159"/>
              <a:gd name="connsiteX20" fmla="*/ 5591170 w 5592970"/>
              <a:gd name="connsiteY20" fmla="*/ 6745970 h 6897159"/>
              <a:gd name="connsiteX21" fmla="*/ 5592970 w 5592970"/>
              <a:gd name="connsiteY21" fmla="*/ 6897158 h 6897159"/>
              <a:gd name="connsiteX22" fmla="*/ 2734191 w 5592970"/>
              <a:gd name="connsiteY22" fmla="*/ 6897158 h 6897159"/>
              <a:gd name="connsiteX23" fmla="*/ 2734191 w 5592970"/>
              <a:gd name="connsiteY23" fmla="*/ 6897159 h 6897159"/>
              <a:gd name="connsiteX24" fmla="*/ 0 w 5592970"/>
              <a:gd name="connsiteY24" fmla="*/ 6897159 h 6897159"/>
              <a:gd name="connsiteX25" fmla="*/ 0 w 5592970"/>
              <a:gd name="connsiteY25" fmla="*/ 1 h 6897159"/>
              <a:gd name="connsiteX26" fmla="*/ 1485712 w 5592970"/>
              <a:gd name="connsiteY26" fmla="*/ 1 h 6897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5592970" h="6897159">
                <a:moveTo>
                  <a:pt x="4912746" y="2355321"/>
                </a:moveTo>
                <a:cubicBezTo>
                  <a:pt x="4803389" y="2355321"/>
                  <a:pt x="4714738" y="2443972"/>
                  <a:pt x="4714738" y="2553329"/>
                </a:cubicBezTo>
                <a:cubicBezTo>
                  <a:pt x="4714738" y="2662686"/>
                  <a:pt x="4803389" y="2751337"/>
                  <a:pt x="4912746" y="2751337"/>
                </a:cubicBezTo>
                <a:cubicBezTo>
                  <a:pt x="5022103" y="2751337"/>
                  <a:pt x="5110754" y="2662686"/>
                  <a:pt x="5110754" y="2553329"/>
                </a:cubicBezTo>
                <a:cubicBezTo>
                  <a:pt x="5110754" y="2443972"/>
                  <a:pt x="5022103" y="2355321"/>
                  <a:pt x="4912746" y="2355321"/>
                </a:cubicBezTo>
                <a:close/>
                <a:moveTo>
                  <a:pt x="4769785" y="1301525"/>
                </a:moveTo>
                <a:cubicBezTo>
                  <a:pt x="4542468" y="1301525"/>
                  <a:pt x="4358192" y="1485801"/>
                  <a:pt x="4358192" y="1713118"/>
                </a:cubicBezTo>
                <a:cubicBezTo>
                  <a:pt x="4358192" y="1940435"/>
                  <a:pt x="4542468" y="2124711"/>
                  <a:pt x="4769785" y="2124711"/>
                </a:cubicBezTo>
                <a:cubicBezTo>
                  <a:pt x="4997102" y="2124711"/>
                  <a:pt x="5181378" y="1940435"/>
                  <a:pt x="5181378" y="1713118"/>
                </a:cubicBezTo>
                <a:cubicBezTo>
                  <a:pt x="5181378" y="1485801"/>
                  <a:pt x="4997102" y="1301525"/>
                  <a:pt x="4769785" y="1301525"/>
                </a:cubicBezTo>
                <a:close/>
                <a:moveTo>
                  <a:pt x="1485712" y="0"/>
                </a:moveTo>
                <a:lnTo>
                  <a:pt x="1911850" y="0"/>
                </a:lnTo>
                <a:lnTo>
                  <a:pt x="4693359" y="0"/>
                </a:lnTo>
                <a:lnTo>
                  <a:pt x="4687196" y="186052"/>
                </a:lnTo>
                <a:cubicBezTo>
                  <a:pt x="4686166" y="265025"/>
                  <a:pt x="4686829" y="343862"/>
                  <a:pt x="4689492" y="422393"/>
                </a:cubicBezTo>
                <a:cubicBezTo>
                  <a:pt x="4699496" y="713539"/>
                  <a:pt x="4872938" y="896626"/>
                  <a:pt x="5029277" y="1074198"/>
                </a:cubicBezTo>
                <a:cubicBezTo>
                  <a:pt x="5418992" y="1516672"/>
                  <a:pt x="5551614" y="2043761"/>
                  <a:pt x="5368989" y="2604190"/>
                </a:cubicBezTo>
                <a:cubicBezTo>
                  <a:pt x="5298163" y="2821542"/>
                  <a:pt x="5160452" y="3010355"/>
                  <a:pt x="5030698" y="3182337"/>
                </a:cubicBezTo>
                <a:cubicBezTo>
                  <a:pt x="4682698" y="3643429"/>
                  <a:pt x="4696957" y="4178177"/>
                  <a:pt x="4910556" y="4667756"/>
                </a:cubicBezTo>
                <a:cubicBezTo>
                  <a:pt x="5062728" y="5015306"/>
                  <a:pt x="5245193" y="5341884"/>
                  <a:pt x="5374561" y="5703238"/>
                </a:cubicBezTo>
                <a:cubicBezTo>
                  <a:pt x="5500512" y="6053410"/>
                  <a:pt x="5575240" y="6402760"/>
                  <a:pt x="5591170" y="6745970"/>
                </a:cubicBezTo>
                <a:lnTo>
                  <a:pt x="5592970" y="6897158"/>
                </a:lnTo>
                <a:lnTo>
                  <a:pt x="2734191" y="6897158"/>
                </a:lnTo>
                <a:lnTo>
                  <a:pt x="2734191" y="6897159"/>
                </a:lnTo>
                <a:lnTo>
                  <a:pt x="0" y="6897159"/>
                </a:lnTo>
                <a:lnTo>
                  <a:pt x="0" y="1"/>
                </a:lnTo>
                <a:lnTo>
                  <a:pt x="1485712" y="1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AACE897A-0E67-6F08-926D-77B37D57AB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17536" y="1122363"/>
            <a:ext cx="3864864" cy="2387600"/>
          </a:xfrm>
        </p:spPr>
        <p:txBody>
          <a:bodyPr>
            <a:normAutofit/>
          </a:bodyPr>
          <a:lstStyle/>
          <a:p>
            <a:pPr algn="r"/>
            <a:r>
              <a:rPr lang="nb-NO" sz="3600"/>
              <a:t>SELVPORTRETT UTEN ANSIKT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22E3BCC1-52DB-28B9-E43E-F94D0106BE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788228" y="3602037"/>
            <a:ext cx="3743373" cy="2133599"/>
          </a:xfrm>
        </p:spPr>
        <p:txBody>
          <a:bodyPr>
            <a:normAutofit/>
          </a:bodyPr>
          <a:lstStyle/>
          <a:p>
            <a:pPr algn="r"/>
            <a:r>
              <a:rPr lang="nb-NO"/>
              <a:t>UKE 41 og 42</a:t>
            </a:r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B81B7B41-D27A-7763-A210-3B202025ED4C}"/>
              </a:ext>
            </a:extLst>
          </p:cNvPr>
          <p:cNvSpPr txBox="1"/>
          <p:nvPr/>
        </p:nvSpPr>
        <p:spPr>
          <a:xfrm>
            <a:off x="9733301" y="376516"/>
            <a:ext cx="1845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/>
              <a:t>VISUELL KUNST</a:t>
            </a:r>
          </a:p>
        </p:txBody>
      </p:sp>
      <p:sp>
        <p:nvSpPr>
          <p:cNvPr id="4" name="Alternativ prosess 3">
            <a:hlinkClick r:id="rId4"/>
            <a:extLst>
              <a:ext uri="{FF2B5EF4-FFF2-40B4-BE49-F238E27FC236}">
                <a16:creationId xmlns:a16="http://schemas.microsoft.com/office/drawing/2014/main" id="{53FE54BB-7884-50CA-404E-89FA82B2BFF4}"/>
              </a:ext>
            </a:extLst>
          </p:cNvPr>
          <p:cNvSpPr/>
          <p:nvPr/>
        </p:nvSpPr>
        <p:spPr>
          <a:xfrm>
            <a:off x="9911255" y="4572655"/>
            <a:ext cx="1744717" cy="612648"/>
          </a:xfrm>
          <a:prstGeom prst="flowChartAlternateProces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LES MER HER</a:t>
            </a:r>
          </a:p>
        </p:txBody>
      </p:sp>
    </p:spTree>
    <p:extLst>
      <p:ext uri="{BB962C8B-B14F-4D97-AF65-F5344CB8AC3E}">
        <p14:creationId xmlns:p14="http://schemas.microsoft.com/office/powerpoint/2010/main" val="16888954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1532432-F9DF-3C66-97D0-D80FC12355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02DA023-3EC5-FB91-7D35-DEA1C0E879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45E17B3-B843-1E46-CEFE-4DE50AB39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Bilde 6" descr="Et bilde som inneholder tekst, klær, Menneskeansikt, sko&#10;&#10;KI-generert innhold kan være feil.">
            <a:extLst>
              <a:ext uri="{FF2B5EF4-FFF2-40B4-BE49-F238E27FC236}">
                <a16:creationId xmlns:a16="http://schemas.microsoft.com/office/drawing/2014/main" id="{58C84CC9-F216-1C83-0CC3-218ECC538E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23526" y="-4871741"/>
            <a:ext cx="12641595" cy="19763398"/>
          </a:xfrm>
          <a:prstGeom prst="rect">
            <a:avLst/>
          </a:prstGeom>
        </p:spPr>
      </p:pic>
      <p:sp useBgFill="1">
        <p:nvSpPr>
          <p:cNvPr id="6" name="Freeform: Shape 12">
            <a:extLst>
              <a:ext uri="{FF2B5EF4-FFF2-40B4-BE49-F238E27FC236}">
                <a16:creationId xmlns:a16="http://schemas.microsoft.com/office/drawing/2014/main" id="{0D64B54E-1469-571F-8EC1-2B2EE38C18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99031" y="-39157"/>
            <a:ext cx="5592970" cy="6897158"/>
          </a:xfrm>
          <a:custGeom>
            <a:avLst/>
            <a:gdLst>
              <a:gd name="connsiteX0" fmla="*/ 4912746 w 5592970"/>
              <a:gd name="connsiteY0" fmla="*/ 2355321 h 6897159"/>
              <a:gd name="connsiteX1" fmla="*/ 4714738 w 5592970"/>
              <a:gd name="connsiteY1" fmla="*/ 2553329 h 6897159"/>
              <a:gd name="connsiteX2" fmla="*/ 4912746 w 5592970"/>
              <a:gd name="connsiteY2" fmla="*/ 2751337 h 6897159"/>
              <a:gd name="connsiteX3" fmla="*/ 5110754 w 5592970"/>
              <a:gd name="connsiteY3" fmla="*/ 2553329 h 6897159"/>
              <a:gd name="connsiteX4" fmla="*/ 4912746 w 5592970"/>
              <a:gd name="connsiteY4" fmla="*/ 2355321 h 6897159"/>
              <a:gd name="connsiteX5" fmla="*/ 4769785 w 5592970"/>
              <a:gd name="connsiteY5" fmla="*/ 1301525 h 6897159"/>
              <a:gd name="connsiteX6" fmla="*/ 4358192 w 5592970"/>
              <a:gd name="connsiteY6" fmla="*/ 1713118 h 6897159"/>
              <a:gd name="connsiteX7" fmla="*/ 4769785 w 5592970"/>
              <a:gd name="connsiteY7" fmla="*/ 2124711 h 6897159"/>
              <a:gd name="connsiteX8" fmla="*/ 5181378 w 5592970"/>
              <a:gd name="connsiteY8" fmla="*/ 1713118 h 6897159"/>
              <a:gd name="connsiteX9" fmla="*/ 4769785 w 5592970"/>
              <a:gd name="connsiteY9" fmla="*/ 1301525 h 6897159"/>
              <a:gd name="connsiteX10" fmla="*/ 1485712 w 5592970"/>
              <a:gd name="connsiteY10" fmla="*/ 0 h 6897159"/>
              <a:gd name="connsiteX11" fmla="*/ 1911850 w 5592970"/>
              <a:gd name="connsiteY11" fmla="*/ 0 h 6897159"/>
              <a:gd name="connsiteX12" fmla="*/ 4693359 w 5592970"/>
              <a:gd name="connsiteY12" fmla="*/ 0 h 6897159"/>
              <a:gd name="connsiteX13" fmla="*/ 4687196 w 5592970"/>
              <a:gd name="connsiteY13" fmla="*/ 186052 h 6897159"/>
              <a:gd name="connsiteX14" fmla="*/ 4689492 w 5592970"/>
              <a:gd name="connsiteY14" fmla="*/ 422393 h 6897159"/>
              <a:gd name="connsiteX15" fmla="*/ 5029277 w 5592970"/>
              <a:gd name="connsiteY15" fmla="*/ 1074198 h 6897159"/>
              <a:gd name="connsiteX16" fmla="*/ 5368989 w 5592970"/>
              <a:gd name="connsiteY16" fmla="*/ 2604190 h 6897159"/>
              <a:gd name="connsiteX17" fmla="*/ 5030698 w 5592970"/>
              <a:gd name="connsiteY17" fmla="*/ 3182337 h 6897159"/>
              <a:gd name="connsiteX18" fmla="*/ 4910556 w 5592970"/>
              <a:gd name="connsiteY18" fmla="*/ 4667756 h 6897159"/>
              <a:gd name="connsiteX19" fmla="*/ 5374561 w 5592970"/>
              <a:gd name="connsiteY19" fmla="*/ 5703238 h 6897159"/>
              <a:gd name="connsiteX20" fmla="*/ 5591170 w 5592970"/>
              <a:gd name="connsiteY20" fmla="*/ 6745970 h 6897159"/>
              <a:gd name="connsiteX21" fmla="*/ 5592970 w 5592970"/>
              <a:gd name="connsiteY21" fmla="*/ 6897158 h 6897159"/>
              <a:gd name="connsiteX22" fmla="*/ 2734191 w 5592970"/>
              <a:gd name="connsiteY22" fmla="*/ 6897158 h 6897159"/>
              <a:gd name="connsiteX23" fmla="*/ 2734191 w 5592970"/>
              <a:gd name="connsiteY23" fmla="*/ 6897159 h 6897159"/>
              <a:gd name="connsiteX24" fmla="*/ 0 w 5592970"/>
              <a:gd name="connsiteY24" fmla="*/ 6897159 h 6897159"/>
              <a:gd name="connsiteX25" fmla="*/ 0 w 5592970"/>
              <a:gd name="connsiteY25" fmla="*/ 1 h 6897159"/>
              <a:gd name="connsiteX26" fmla="*/ 1485712 w 5592970"/>
              <a:gd name="connsiteY26" fmla="*/ 1 h 6897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5592970" h="6897159">
                <a:moveTo>
                  <a:pt x="4912746" y="2355321"/>
                </a:moveTo>
                <a:cubicBezTo>
                  <a:pt x="4803389" y="2355321"/>
                  <a:pt x="4714738" y="2443972"/>
                  <a:pt x="4714738" y="2553329"/>
                </a:cubicBezTo>
                <a:cubicBezTo>
                  <a:pt x="4714738" y="2662686"/>
                  <a:pt x="4803389" y="2751337"/>
                  <a:pt x="4912746" y="2751337"/>
                </a:cubicBezTo>
                <a:cubicBezTo>
                  <a:pt x="5022103" y="2751337"/>
                  <a:pt x="5110754" y="2662686"/>
                  <a:pt x="5110754" y="2553329"/>
                </a:cubicBezTo>
                <a:cubicBezTo>
                  <a:pt x="5110754" y="2443972"/>
                  <a:pt x="5022103" y="2355321"/>
                  <a:pt x="4912746" y="2355321"/>
                </a:cubicBezTo>
                <a:close/>
                <a:moveTo>
                  <a:pt x="4769785" y="1301525"/>
                </a:moveTo>
                <a:cubicBezTo>
                  <a:pt x="4542468" y="1301525"/>
                  <a:pt x="4358192" y="1485801"/>
                  <a:pt x="4358192" y="1713118"/>
                </a:cubicBezTo>
                <a:cubicBezTo>
                  <a:pt x="4358192" y="1940435"/>
                  <a:pt x="4542468" y="2124711"/>
                  <a:pt x="4769785" y="2124711"/>
                </a:cubicBezTo>
                <a:cubicBezTo>
                  <a:pt x="4997102" y="2124711"/>
                  <a:pt x="5181378" y="1940435"/>
                  <a:pt x="5181378" y="1713118"/>
                </a:cubicBezTo>
                <a:cubicBezTo>
                  <a:pt x="5181378" y="1485801"/>
                  <a:pt x="4997102" y="1301525"/>
                  <a:pt x="4769785" y="1301525"/>
                </a:cubicBezTo>
                <a:close/>
                <a:moveTo>
                  <a:pt x="1485712" y="0"/>
                </a:moveTo>
                <a:lnTo>
                  <a:pt x="1911850" y="0"/>
                </a:lnTo>
                <a:lnTo>
                  <a:pt x="4693359" y="0"/>
                </a:lnTo>
                <a:lnTo>
                  <a:pt x="4687196" y="186052"/>
                </a:lnTo>
                <a:cubicBezTo>
                  <a:pt x="4686166" y="265025"/>
                  <a:pt x="4686829" y="343862"/>
                  <a:pt x="4689492" y="422393"/>
                </a:cubicBezTo>
                <a:cubicBezTo>
                  <a:pt x="4699496" y="713539"/>
                  <a:pt x="4872938" y="896626"/>
                  <a:pt x="5029277" y="1074198"/>
                </a:cubicBezTo>
                <a:cubicBezTo>
                  <a:pt x="5418992" y="1516672"/>
                  <a:pt x="5551614" y="2043761"/>
                  <a:pt x="5368989" y="2604190"/>
                </a:cubicBezTo>
                <a:cubicBezTo>
                  <a:pt x="5298163" y="2821542"/>
                  <a:pt x="5160452" y="3010355"/>
                  <a:pt x="5030698" y="3182337"/>
                </a:cubicBezTo>
                <a:cubicBezTo>
                  <a:pt x="4682698" y="3643429"/>
                  <a:pt x="4696957" y="4178177"/>
                  <a:pt x="4910556" y="4667756"/>
                </a:cubicBezTo>
                <a:cubicBezTo>
                  <a:pt x="5062728" y="5015306"/>
                  <a:pt x="5245193" y="5341884"/>
                  <a:pt x="5374561" y="5703238"/>
                </a:cubicBezTo>
                <a:cubicBezTo>
                  <a:pt x="5500512" y="6053410"/>
                  <a:pt x="5575240" y="6402760"/>
                  <a:pt x="5591170" y="6745970"/>
                </a:cubicBezTo>
                <a:lnTo>
                  <a:pt x="5592970" y="6897158"/>
                </a:lnTo>
                <a:lnTo>
                  <a:pt x="2734191" y="6897158"/>
                </a:lnTo>
                <a:lnTo>
                  <a:pt x="2734191" y="6897159"/>
                </a:lnTo>
                <a:lnTo>
                  <a:pt x="0" y="6897159"/>
                </a:lnTo>
                <a:lnTo>
                  <a:pt x="0" y="1"/>
                </a:lnTo>
                <a:lnTo>
                  <a:pt x="1485712" y="1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83ECBE7C-E60D-0866-C856-F85E278BE0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59478" y="1672697"/>
            <a:ext cx="3817994" cy="2387600"/>
          </a:xfrm>
        </p:spPr>
        <p:txBody>
          <a:bodyPr>
            <a:normAutofit fontScale="90000"/>
          </a:bodyPr>
          <a:lstStyle/>
          <a:p>
            <a:pPr algn="r"/>
            <a:r>
              <a:rPr lang="nb-NO" sz="4400"/>
              <a:t>OG FORRESTEN HETER JEG LEAH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EDD94A7F-EB1A-E256-97F7-FACAC61196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54550" y="4020567"/>
            <a:ext cx="3622922" cy="1655762"/>
          </a:xfrm>
        </p:spPr>
        <p:txBody>
          <a:bodyPr>
            <a:normAutofit/>
          </a:bodyPr>
          <a:lstStyle/>
          <a:p>
            <a:pPr algn="r"/>
            <a:r>
              <a:rPr lang="nb-NO"/>
              <a:t>UKE 39 og 8</a:t>
            </a:r>
          </a:p>
          <a:p>
            <a:pPr algn="r"/>
            <a:endParaRPr lang="nb-NO"/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9F700D5C-9994-4B0D-B0DE-F1B926ECA24D}"/>
              </a:ext>
            </a:extLst>
          </p:cNvPr>
          <p:cNvSpPr txBox="1"/>
          <p:nvPr/>
        </p:nvSpPr>
        <p:spPr>
          <a:xfrm>
            <a:off x="9990357" y="376516"/>
            <a:ext cx="1478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/>
              <a:t>LITTERATUR</a:t>
            </a:r>
          </a:p>
        </p:txBody>
      </p:sp>
      <p:sp>
        <p:nvSpPr>
          <p:cNvPr id="4" name="Alternativ prosess 3">
            <a:hlinkClick r:id="rId4"/>
            <a:extLst>
              <a:ext uri="{FF2B5EF4-FFF2-40B4-BE49-F238E27FC236}">
                <a16:creationId xmlns:a16="http://schemas.microsoft.com/office/drawing/2014/main" id="{34D75F83-8622-73A7-EA4D-69E6DDDE6FC5}"/>
              </a:ext>
            </a:extLst>
          </p:cNvPr>
          <p:cNvSpPr/>
          <p:nvPr/>
        </p:nvSpPr>
        <p:spPr>
          <a:xfrm>
            <a:off x="9911255" y="4572655"/>
            <a:ext cx="1744717" cy="612648"/>
          </a:xfrm>
          <a:prstGeom prst="flowChartAlternateProces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LES MER HER</a:t>
            </a:r>
          </a:p>
        </p:txBody>
      </p:sp>
    </p:spTree>
    <p:extLst>
      <p:ext uri="{BB962C8B-B14F-4D97-AF65-F5344CB8AC3E}">
        <p14:creationId xmlns:p14="http://schemas.microsoft.com/office/powerpoint/2010/main" val="34921168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42B7DB5-4D1C-80B4-CBB8-C8DCAD9911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411D3A9-9A7A-0A3E-C44A-4F35E4E1AC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54B44FCD-6299-1607-8484-831E200936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"/>
            <a:ext cx="9153939" cy="685799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BD13712-5530-4C36-2E26-8DC30C8F89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6" name="Freeform: Shape 12">
            <a:extLst>
              <a:ext uri="{FF2B5EF4-FFF2-40B4-BE49-F238E27FC236}">
                <a16:creationId xmlns:a16="http://schemas.microsoft.com/office/drawing/2014/main" id="{AD2CC6C8-F3D1-F861-367C-BFC576BACE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99031" y="-39157"/>
            <a:ext cx="5592970" cy="6897158"/>
          </a:xfrm>
          <a:custGeom>
            <a:avLst/>
            <a:gdLst>
              <a:gd name="connsiteX0" fmla="*/ 4912746 w 5592970"/>
              <a:gd name="connsiteY0" fmla="*/ 2355321 h 6897159"/>
              <a:gd name="connsiteX1" fmla="*/ 4714738 w 5592970"/>
              <a:gd name="connsiteY1" fmla="*/ 2553329 h 6897159"/>
              <a:gd name="connsiteX2" fmla="*/ 4912746 w 5592970"/>
              <a:gd name="connsiteY2" fmla="*/ 2751337 h 6897159"/>
              <a:gd name="connsiteX3" fmla="*/ 5110754 w 5592970"/>
              <a:gd name="connsiteY3" fmla="*/ 2553329 h 6897159"/>
              <a:gd name="connsiteX4" fmla="*/ 4912746 w 5592970"/>
              <a:gd name="connsiteY4" fmla="*/ 2355321 h 6897159"/>
              <a:gd name="connsiteX5" fmla="*/ 4769785 w 5592970"/>
              <a:gd name="connsiteY5" fmla="*/ 1301525 h 6897159"/>
              <a:gd name="connsiteX6" fmla="*/ 4358192 w 5592970"/>
              <a:gd name="connsiteY6" fmla="*/ 1713118 h 6897159"/>
              <a:gd name="connsiteX7" fmla="*/ 4769785 w 5592970"/>
              <a:gd name="connsiteY7" fmla="*/ 2124711 h 6897159"/>
              <a:gd name="connsiteX8" fmla="*/ 5181378 w 5592970"/>
              <a:gd name="connsiteY8" fmla="*/ 1713118 h 6897159"/>
              <a:gd name="connsiteX9" fmla="*/ 4769785 w 5592970"/>
              <a:gd name="connsiteY9" fmla="*/ 1301525 h 6897159"/>
              <a:gd name="connsiteX10" fmla="*/ 1485712 w 5592970"/>
              <a:gd name="connsiteY10" fmla="*/ 0 h 6897159"/>
              <a:gd name="connsiteX11" fmla="*/ 1911850 w 5592970"/>
              <a:gd name="connsiteY11" fmla="*/ 0 h 6897159"/>
              <a:gd name="connsiteX12" fmla="*/ 4693359 w 5592970"/>
              <a:gd name="connsiteY12" fmla="*/ 0 h 6897159"/>
              <a:gd name="connsiteX13" fmla="*/ 4687196 w 5592970"/>
              <a:gd name="connsiteY13" fmla="*/ 186052 h 6897159"/>
              <a:gd name="connsiteX14" fmla="*/ 4689492 w 5592970"/>
              <a:gd name="connsiteY14" fmla="*/ 422393 h 6897159"/>
              <a:gd name="connsiteX15" fmla="*/ 5029277 w 5592970"/>
              <a:gd name="connsiteY15" fmla="*/ 1074198 h 6897159"/>
              <a:gd name="connsiteX16" fmla="*/ 5368989 w 5592970"/>
              <a:gd name="connsiteY16" fmla="*/ 2604190 h 6897159"/>
              <a:gd name="connsiteX17" fmla="*/ 5030698 w 5592970"/>
              <a:gd name="connsiteY17" fmla="*/ 3182337 h 6897159"/>
              <a:gd name="connsiteX18" fmla="*/ 4910556 w 5592970"/>
              <a:gd name="connsiteY18" fmla="*/ 4667756 h 6897159"/>
              <a:gd name="connsiteX19" fmla="*/ 5374561 w 5592970"/>
              <a:gd name="connsiteY19" fmla="*/ 5703238 h 6897159"/>
              <a:gd name="connsiteX20" fmla="*/ 5591170 w 5592970"/>
              <a:gd name="connsiteY20" fmla="*/ 6745970 h 6897159"/>
              <a:gd name="connsiteX21" fmla="*/ 5592970 w 5592970"/>
              <a:gd name="connsiteY21" fmla="*/ 6897158 h 6897159"/>
              <a:gd name="connsiteX22" fmla="*/ 2734191 w 5592970"/>
              <a:gd name="connsiteY22" fmla="*/ 6897158 h 6897159"/>
              <a:gd name="connsiteX23" fmla="*/ 2734191 w 5592970"/>
              <a:gd name="connsiteY23" fmla="*/ 6897159 h 6897159"/>
              <a:gd name="connsiteX24" fmla="*/ 0 w 5592970"/>
              <a:gd name="connsiteY24" fmla="*/ 6897159 h 6897159"/>
              <a:gd name="connsiteX25" fmla="*/ 0 w 5592970"/>
              <a:gd name="connsiteY25" fmla="*/ 1 h 6897159"/>
              <a:gd name="connsiteX26" fmla="*/ 1485712 w 5592970"/>
              <a:gd name="connsiteY26" fmla="*/ 1 h 6897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5592970" h="6897159">
                <a:moveTo>
                  <a:pt x="4912746" y="2355321"/>
                </a:moveTo>
                <a:cubicBezTo>
                  <a:pt x="4803389" y="2355321"/>
                  <a:pt x="4714738" y="2443972"/>
                  <a:pt x="4714738" y="2553329"/>
                </a:cubicBezTo>
                <a:cubicBezTo>
                  <a:pt x="4714738" y="2662686"/>
                  <a:pt x="4803389" y="2751337"/>
                  <a:pt x="4912746" y="2751337"/>
                </a:cubicBezTo>
                <a:cubicBezTo>
                  <a:pt x="5022103" y="2751337"/>
                  <a:pt x="5110754" y="2662686"/>
                  <a:pt x="5110754" y="2553329"/>
                </a:cubicBezTo>
                <a:cubicBezTo>
                  <a:pt x="5110754" y="2443972"/>
                  <a:pt x="5022103" y="2355321"/>
                  <a:pt x="4912746" y="2355321"/>
                </a:cubicBezTo>
                <a:close/>
                <a:moveTo>
                  <a:pt x="4769785" y="1301525"/>
                </a:moveTo>
                <a:cubicBezTo>
                  <a:pt x="4542468" y="1301525"/>
                  <a:pt x="4358192" y="1485801"/>
                  <a:pt x="4358192" y="1713118"/>
                </a:cubicBezTo>
                <a:cubicBezTo>
                  <a:pt x="4358192" y="1940435"/>
                  <a:pt x="4542468" y="2124711"/>
                  <a:pt x="4769785" y="2124711"/>
                </a:cubicBezTo>
                <a:cubicBezTo>
                  <a:pt x="4997102" y="2124711"/>
                  <a:pt x="5181378" y="1940435"/>
                  <a:pt x="5181378" y="1713118"/>
                </a:cubicBezTo>
                <a:cubicBezTo>
                  <a:pt x="5181378" y="1485801"/>
                  <a:pt x="4997102" y="1301525"/>
                  <a:pt x="4769785" y="1301525"/>
                </a:cubicBezTo>
                <a:close/>
                <a:moveTo>
                  <a:pt x="1485712" y="0"/>
                </a:moveTo>
                <a:lnTo>
                  <a:pt x="1911850" y="0"/>
                </a:lnTo>
                <a:lnTo>
                  <a:pt x="4693359" y="0"/>
                </a:lnTo>
                <a:lnTo>
                  <a:pt x="4687196" y="186052"/>
                </a:lnTo>
                <a:cubicBezTo>
                  <a:pt x="4686166" y="265025"/>
                  <a:pt x="4686829" y="343862"/>
                  <a:pt x="4689492" y="422393"/>
                </a:cubicBezTo>
                <a:cubicBezTo>
                  <a:pt x="4699496" y="713539"/>
                  <a:pt x="4872938" y="896626"/>
                  <a:pt x="5029277" y="1074198"/>
                </a:cubicBezTo>
                <a:cubicBezTo>
                  <a:pt x="5418992" y="1516672"/>
                  <a:pt x="5551614" y="2043761"/>
                  <a:pt x="5368989" y="2604190"/>
                </a:cubicBezTo>
                <a:cubicBezTo>
                  <a:pt x="5298163" y="2821542"/>
                  <a:pt x="5160452" y="3010355"/>
                  <a:pt x="5030698" y="3182337"/>
                </a:cubicBezTo>
                <a:cubicBezTo>
                  <a:pt x="4682698" y="3643429"/>
                  <a:pt x="4696957" y="4178177"/>
                  <a:pt x="4910556" y="4667756"/>
                </a:cubicBezTo>
                <a:cubicBezTo>
                  <a:pt x="5062728" y="5015306"/>
                  <a:pt x="5245193" y="5341884"/>
                  <a:pt x="5374561" y="5703238"/>
                </a:cubicBezTo>
                <a:cubicBezTo>
                  <a:pt x="5500512" y="6053410"/>
                  <a:pt x="5575240" y="6402760"/>
                  <a:pt x="5591170" y="6745970"/>
                </a:cubicBezTo>
                <a:lnTo>
                  <a:pt x="5592970" y="6897158"/>
                </a:lnTo>
                <a:lnTo>
                  <a:pt x="2734191" y="6897158"/>
                </a:lnTo>
                <a:lnTo>
                  <a:pt x="2734191" y="6897159"/>
                </a:lnTo>
                <a:lnTo>
                  <a:pt x="0" y="6897159"/>
                </a:lnTo>
                <a:lnTo>
                  <a:pt x="0" y="1"/>
                </a:lnTo>
                <a:lnTo>
                  <a:pt x="1485712" y="1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0E6ADFD7-C102-185E-248F-E2A0666316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17536" y="1122363"/>
            <a:ext cx="3864864" cy="2387600"/>
          </a:xfrm>
        </p:spPr>
        <p:txBody>
          <a:bodyPr>
            <a:normAutofit/>
          </a:bodyPr>
          <a:lstStyle/>
          <a:p>
            <a:pPr algn="r"/>
            <a:r>
              <a:rPr lang="nb-NO" sz="3600"/>
              <a:t>KONSPIRASJONS-VERKSTED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1795A162-878A-1DFA-66CB-A262ABE2CC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39027" y="3602037"/>
            <a:ext cx="3743373" cy="2133599"/>
          </a:xfrm>
        </p:spPr>
        <p:txBody>
          <a:bodyPr>
            <a:normAutofit/>
          </a:bodyPr>
          <a:lstStyle/>
          <a:p>
            <a:pPr algn="r"/>
            <a:r>
              <a:rPr lang="nb-NO"/>
              <a:t>UKE 50</a:t>
            </a:r>
          </a:p>
          <a:p>
            <a:pPr algn="r"/>
            <a:endParaRPr lang="nb-NO"/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26A14EC2-479E-CFEA-5C87-0BADDCD392CD}"/>
              </a:ext>
            </a:extLst>
          </p:cNvPr>
          <p:cNvSpPr txBox="1"/>
          <p:nvPr/>
        </p:nvSpPr>
        <p:spPr>
          <a:xfrm>
            <a:off x="10093805" y="376516"/>
            <a:ext cx="14612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/>
              <a:t>KULTURARV</a:t>
            </a:r>
          </a:p>
        </p:txBody>
      </p:sp>
      <p:sp>
        <p:nvSpPr>
          <p:cNvPr id="4" name="Alternativ prosess 3">
            <a:hlinkClick r:id="rId4"/>
            <a:extLst>
              <a:ext uri="{FF2B5EF4-FFF2-40B4-BE49-F238E27FC236}">
                <a16:creationId xmlns:a16="http://schemas.microsoft.com/office/drawing/2014/main" id="{E10DC63F-8141-593C-E234-162D3D84307D}"/>
              </a:ext>
            </a:extLst>
          </p:cNvPr>
          <p:cNvSpPr/>
          <p:nvPr/>
        </p:nvSpPr>
        <p:spPr>
          <a:xfrm>
            <a:off x="9911255" y="4572655"/>
            <a:ext cx="1744717" cy="612648"/>
          </a:xfrm>
          <a:prstGeom prst="flowChartAlternateProces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LES MER HER</a:t>
            </a:r>
          </a:p>
        </p:txBody>
      </p:sp>
    </p:spTree>
    <p:extLst>
      <p:ext uri="{BB962C8B-B14F-4D97-AF65-F5344CB8AC3E}">
        <p14:creationId xmlns:p14="http://schemas.microsoft.com/office/powerpoint/2010/main" val="36734468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A09838B-0649-F438-5B6F-4FE98B200C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30A311B-37A9-EB66-998E-A75B1BA861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EBE5F0FE-D74E-5782-D509-A412B00337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327025"/>
            <a:ext cx="7983098" cy="845065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9AC5685-486C-AFB4-0306-71D5336383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6" name="Freeform: Shape 12">
            <a:extLst>
              <a:ext uri="{FF2B5EF4-FFF2-40B4-BE49-F238E27FC236}">
                <a16:creationId xmlns:a16="http://schemas.microsoft.com/office/drawing/2014/main" id="{2883B0B2-555B-5C80-8E2F-C160A98600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99031" y="-39157"/>
            <a:ext cx="5592970" cy="6897158"/>
          </a:xfrm>
          <a:custGeom>
            <a:avLst/>
            <a:gdLst>
              <a:gd name="connsiteX0" fmla="*/ 4912746 w 5592970"/>
              <a:gd name="connsiteY0" fmla="*/ 2355321 h 6897159"/>
              <a:gd name="connsiteX1" fmla="*/ 4714738 w 5592970"/>
              <a:gd name="connsiteY1" fmla="*/ 2553329 h 6897159"/>
              <a:gd name="connsiteX2" fmla="*/ 4912746 w 5592970"/>
              <a:gd name="connsiteY2" fmla="*/ 2751337 h 6897159"/>
              <a:gd name="connsiteX3" fmla="*/ 5110754 w 5592970"/>
              <a:gd name="connsiteY3" fmla="*/ 2553329 h 6897159"/>
              <a:gd name="connsiteX4" fmla="*/ 4912746 w 5592970"/>
              <a:gd name="connsiteY4" fmla="*/ 2355321 h 6897159"/>
              <a:gd name="connsiteX5" fmla="*/ 4769785 w 5592970"/>
              <a:gd name="connsiteY5" fmla="*/ 1301525 h 6897159"/>
              <a:gd name="connsiteX6" fmla="*/ 4358192 w 5592970"/>
              <a:gd name="connsiteY6" fmla="*/ 1713118 h 6897159"/>
              <a:gd name="connsiteX7" fmla="*/ 4769785 w 5592970"/>
              <a:gd name="connsiteY7" fmla="*/ 2124711 h 6897159"/>
              <a:gd name="connsiteX8" fmla="*/ 5181378 w 5592970"/>
              <a:gd name="connsiteY8" fmla="*/ 1713118 h 6897159"/>
              <a:gd name="connsiteX9" fmla="*/ 4769785 w 5592970"/>
              <a:gd name="connsiteY9" fmla="*/ 1301525 h 6897159"/>
              <a:gd name="connsiteX10" fmla="*/ 1485712 w 5592970"/>
              <a:gd name="connsiteY10" fmla="*/ 0 h 6897159"/>
              <a:gd name="connsiteX11" fmla="*/ 1911850 w 5592970"/>
              <a:gd name="connsiteY11" fmla="*/ 0 h 6897159"/>
              <a:gd name="connsiteX12" fmla="*/ 4693359 w 5592970"/>
              <a:gd name="connsiteY12" fmla="*/ 0 h 6897159"/>
              <a:gd name="connsiteX13" fmla="*/ 4687196 w 5592970"/>
              <a:gd name="connsiteY13" fmla="*/ 186052 h 6897159"/>
              <a:gd name="connsiteX14" fmla="*/ 4689492 w 5592970"/>
              <a:gd name="connsiteY14" fmla="*/ 422393 h 6897159"/>
              <a:gd name="connsiteX15" fmla="*/ 5029277 w 5592970"/>
              <a:gd name="connsiteY15" fmla="*/ 1074198 h 6897159"/>
              <a:gd name="connsiteX16" fmla="*/ 5368989 w 5592970"/>
              <a:gd name="connsiteY16" fmla="*/ 2604190 h 6897159"/>
              <a:gd name="connsiteX17" fmla="*/ 5030698 w 5592970"/>
              <a:gd name="connsiteY17" fmla="*/ 3182337 h 6897159"/>
              <a:gd name="connsiteX18" fmla="*/ 4910556 w 5592970"/>
              <a:gd name="connsiteY18" fmla="*/ 4667756 h 6897159"/>
              <a:gd name="connsiteX19" fmla="*/ 5374561 w 5592970"/>
              <a:gd name="connsiteY19" fmla="*/ 5703238 h 6897159"/>
              <a:gd name="connsiteX20" fmla="*/ 5591170 w 5592970"/>
              <a:gd name="connsiteY20" fmla="*/ 6745970 h 6897159"/>
              <a:gd name="connsiteX21" fmla="*/ 5592970 w 5592970"/>
              <a:gd name="connsiteY21" fmla="*/ 6897158 h 6897159"/>
              <a:gd name="connsiteX22" fmla="*/ 2734191 w 5592970"/>
              <a:gd name="connsiteY22" fmla="*/ 6897158 h 6897159"/>
              <a:gd name="connsiteX23" fmla="*/ 2734191 w 5592970"/>
              <a:gd name="connsiteY23" fmla="*/ 6897159 h 6897159"/>
              <a:gd name="connsiteX24" fmla="*/ 0 w 5592970"/>
              <a:gd name="connsiteY24" fmla="*/ 6897159 h 6897159"/>
              <a:gd name="connsiteX25" fmla="*/ 0 w 5592970"/>
              <a:gd name="connsiteY25" fmla="*/ 1 h 6897159"/>
              <a:gd name="connsiteX26" fmla="*/ 1485712 w 5592970"/>
              <a:gd name="connsiteY26" fmla="*/ 1 h 6897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5592970" h="6897159">
                <a:moveTo>
                  <a:pt x="4912746" y="2355321"/>
                </a:moveTo>
                <a:cubicBezTo>
                  <a:pt x="4803389" y="2355321"/>
                  <a:pt x="4714738" y="2443972"/>
                  <a:pt x="4714738" y="2553329"/>
                </a:cubicBezTo>
                <a:cubicBezTo>
                  <a:pt x="4714738" y="2662686"/>
                  <a:pt x="4803389" y="2751337"/>
                  <a:pt x="4912746" y="2751337"/>
                </a:cubicBezTo>
                <a:cubicBezTo>
                  <a:pt x="5022103" y="2751337"/>
                  <a:pt x="5110754" y="2662686"/>
                  <a:pt x="5110754" y="2553329"/>
                </a:cubicBezTo>
                <a:cubicBezTo>
                  <a:pt x="5110754" y="2443972"/>
                  <a:pt x="5022103" y="2355321"/>
                  <a:pt x="4912746" y="2355321"/>
                </a:cubicBezTo>
                <a:close/>
                <a:moveTo>
                  <a:pt x="4769785" y="1301525"/>
                </a:moveTo>
                <a:cubicBezTo>
                  <a:pt x="4542468" y="1301525"/>
                  <a:pt x="4358192" y="1485801"/>
                  <a:pt x="4358192" y="1713118"/>
                </a:cubicBezTo>
                <a:cubicBezTo>
                  <a:pt x="4358192" y="1940435"/>
                  <a:pt x="4542468" y="2124711"/>
                  <a:pt x="4769785" y="2124711"/>
                </a:cubicBezTo>
                <a:cubicBezTo>
                  <a:pt x="4997102" y="2124711"/>
                  <a:pt x="5181378" y="1940435"/>
                  <a:pt x="5181378" y="1713118"/>
                </a:cubicBezTo>
                <a:cubicBezTo>
                  <a:pt x="5181378" y="1485801"/>
                  <a:pt x="4997102" y="1301525"/>
                  <a:pt x="4769785" y="1301525"/>
                </a:cubicBezTo>
                <a:close/>
                <a:moveTo>
                  <a:pt x="1485712" y="0"/>
                </a:moveTo>
                <a:lnTo>
                  <a:pt x="1911850" y="0"/>
                </a:lnTo>
                <a:lnTo>
                  <a:pt x="4693359" y="0"/>
                </a:lnTo>
                <a:lnTo>
                  <a:pt x="4687196" y="186052"/>
                </a:lnTo>
                <a:cubicBezTo>
                  <a:pt x="4686166" y="265025"/>
                  <a:pt x="4686829" y="343862"/>
                  <a:pt x="4689492" y="422393"/>
                </a:cubicBezTo>
                <a:cubicBezTo>
                  <a:pt x="4699496" y="713539"/>
                  <a:pt x="4872938" y="896626"/>
                  <a:pt x="5029277" y="1074198"/>
                </a:cubicBezTo>
                <a:cubicBezTo>
                  <a:pt x="5418992" y="1516672"/>
                  <a:pt x="5551614" y="2043761"/>
                  <a:pt x="5368989" y="2604190"/>
                </a:cubicBezTo>
                <a:cubicBezTo>
                  <a:pt x="5298163" y="2821542"/>
                  <a:pt x="5160452" y="3010355"/>
                  <a:pt x="5030698" y="3182337"/>
                </a:cubicBezTo>
                <a:cubicBezTo>
                  <a:pt x="4682698" y="3643429"/>
                  <a:pt x="4696957" y="4178177"/>
                  <a:pt x="4910556" y="4667756"/>
                </a:cubicBezTo>
                <a:cubicBezTo>
                  <a:pt x="5062728" y="5015306"/>
                  <a:pt x="5245193" y="5341884"/>
                  <a:pt x="5374561" y="5703238"/>
                </a:cubicBezTo>
                <a:cubicBezTo>
                  <a:pt x="5500512" y="6053410"/>
                  <a:pt x="5575240" y="6402760"/>
                  <a:pt x="5591170" y="6745970"/>
                </a:cubicBezTo>
                <a:lnTo>
                  <a:pt x="5592970" y="6897158"/>
                </a:lnTo>
                <a:lnTo>
                  <a:pt x="2734191" y="6897158"/>
                </a:lnTo>
                <a:lnTo>
                  <a:pt x="2734191" y="6897159"/>
                </a:lnTo>
                <a:lnTo>
                  <a:pt x="0" y="6897159"/>
                </a:lnTo>
                <a:lnTo>
                  <a:pt x="0" y="1"/>
                </a:lnTo>
                <a:lnTo>
                  <a:pt x="1485712" y="1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2ACD62D9-09F6-A3B9-E59B-0C7C90C06A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17536" y="1122363"/>
            <a:ext cx="3864864" cy="2387600"/>
          </a:xfrm>
        </p:spPr>
        <p:txBody>
          <a:bodyPr>
            <a:normAutofit/>
          </a:bodyPr>
          <a:lstStyle/>
          <a:p>
            <a:pPr algn="r"/>
            <a:r>
              <a:rPr lang="nb-NO" sz="3200"/>
              <a:t>HALLING-</a:t>
            </a:r>
            <a:br>
              <a:rPr lang="nb-NO" sz="3200"/>
            </a:br>
            <a:r>
              <a:rPr lang="nb-NO" sz="3200"/>
              <a:t>BATTLE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5DD3987D-DBE2-7950-7CD7-E2FE41DF59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717535" y="3602038"/>
            <a:ext cx="3864865" cy="2387600"/>
          </a:xfrm>
        </p:spPr>
        <p:txBody>
          <a:bodyPr>
            <a:normAutofit/>
          </a:bodyPr>
          <a:lstStyle/>
          <a:p>
            <a:pPr algn="r"/>
            <a:r>
              <a:rPr lang="nb-NO"/>
              <a:t>UKE 5</a:t>
            </a:r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059EE294-CCBB-A11F-DED7-6DD35F79414E}"/>
              </a:ext>
            </a:extLst>
          </p:cNvPr>
          <p:cNvSpPr txBox="1"/>
          <p:nvPr/>
        </p:nvSpPr>
        <p:spPr>
          <a:xfrm>
            <a:off x="10093805" y="376516"/>
            <a:ext cx="14612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/>
              <a:t>KULTURARV</a:t>
            </a:r>
          </a:p>
        </p:txBody>
      </p:sp>
      <p:sp>
        <p:nvSpPr>
          <p:cNvPr id="4" name="Alternativ prosess 3">
            <a:hlinkClick r:id="rId4"/>
            <a:extLst>
              <a:ext uri="{FF2B5EF4-FFF2-40B4-BE49-F238E27FC236}">
                <a16:creationId xmlns:a16="http://schemas.microsoft.com/office/drawing/2014/main" id="{359191BA-DA76-9597-0334-B6897ED7C2A9}"/>
              </a:ext>
            </a:extLst>
          </p:cNvPr>
          <p:cNvSpPr/>
          <p:nvPr/>
        </p:nvSpPr>
        <p:spPr>
          <a:xfrm>
            <a:off x="9911255" y="4572655"/>
            <a:ext cx="1744717" cy="612648"/>
          </a:xfrm>
          <a:prstGeom prst="flowChartAlternateProces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LES MER HER</a:t>
            </a:r>
          </a:p>
        </p:txBody>
      </p:sp>
    </p:spTree>
    <p:extLst>
      <p:ext uri="{BB962C8B-B14F-4D97-AF65-F5344CB8AC3E}">
        <p14:creationId xmlns:p14="http://schemas.microsoft.com/office/powerpoint/2010/main" val="20279434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ADA76EA-36E2-9022-6CB2-9D7A02F3DB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745C9B9-2AB4-BD5C-F0EE-4493C09003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9B348BB3-5096-8D2D-F9B8-E8FEFF8F72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04188" y="-39158"/>
            <a:ext cx="13794316" cy="689715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BE50D34-B6B7-302E-F404-35FB4232BF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6" name="Freeform: Shape 12">
            <a:extLst>
              <a:ext uri="{FF2B5EF4-FFF2-40B4-BE49-F238E27FC236}">
                <a16:creationId xmlns:a16="http://schemas.microsoft.com/office/drawing/2014/main" id="{55D75388-3D66-CCA9-9032-0EAF28B94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99031" y="-39157"/>
            <a:ext cx="5592970" cy="6897158"/>
          </a:xfrm>
          <a:custGeom>
            <a:avLst/>
            <a:gdLst>
              <a:gd name="connsiteX0" fmla="*/ 4912746 w 5592970"/>
              <a:gd name="connsiteY0" fmla="*/ 2355321 h 6897159"/>
              <a:gd name="connsiteX1" fmla="*/ 4714738 w 5592970"/>
              <a:gd name="connsiteY1" fmla="*/ 2553329 h 6897159"/>
              <a:gd name="connsiteX2" fmla="*/ 4912746 w 5592970"/>
              <a:gd name="connsiteY2" fmla="*/ 2751337 h 6897159"/>
              <a:gd name="connsiteX3" fmla="*/ 5110754 w 5592970"/>
              <a:gd name="connsiteY3" fmla="*/ 2553329 h 6897159"/>
              <a:gd name="connsiteX4" fmla="*/ 4912746 w 5592970"/>
              <a:gd name="connsiteY4" fmla="*/ 2355321 h 6897159"/>
              <a:gd name="connsiteX5" fmla="*/ 4769785 w 5592970"/>
              <a:gd name="connsiteY5" fmla="*/ 1301525 h 6897159"/>
              <a:gd name="connsiteX6" fmla="*/ 4358192 w 5592970"/>
              <a:gd name="connsiteY6" fmla="*/ 1713118 h 6897159"/>
              <a:gd name="connsiteX7" fmla="*/ 4769785 w 5592970"/>
              <a:gd name="connsiteY7" fmla="*/ 2124711 h 6897159"/>
              <a:gd name="connsiteX8" fmla="*/ 5181378 w 5592970"/>
              <a:gd name="connsiteY8" fmla="*/ 1713118 h 6897159"/>
              <a:gd name="connsiteX9" fmla="*/ 4769785 w 5592970"/>
              <a:gd name="connsiteY9" fmla="*/ 1301525 h 6897159"/>
              <a:gd name="connsiteX10" fmla="*/ 1485712 w 5592970"/>
              <a:gd name="connsiteY10" fmla="*/ 0 h 6897159"/>
              <a:gd name="connsiteX11" fmla="*/ 1911850 w 5592970"/>
              <a:gd name="connsiteY11" fmla="*/ 0 h 6897159"/>
              <a:gd name="connsiteX12" fmla="*/ 4693359 w 5592970"/>
              <a:gd name="connsiteY12" fmla="*/ 0 h 6897159"/>
              <a:gd name="connsiteX13" fmla="*/ 4687196 w 5592970"/>
              <a:gd name="connsiteY13" fmla="*/ 186052 h 6897159"/>
              <a:gd name="connsiteX14" fmla="*/ 4689492 w 5592970"/>
              <a:gd name="connsiteY14" fmla="*/ 422393 h 6897159"/>
              <a:gd name="connsiteX15" fmla="*/ 5029277 w 5592970"/>
              <a:gd name="connsiteY15" fmla="*/ 1074198 h 6897159"/>
              <a:gd name="connsiteX16" fmla="*/ 5368989 w 5592970"/>
              <a:gd name="connsiteY16" fmla="*/ 2604190 h 6897159"/>
              <a:gd name="connsiteX17" fmla="*/ 5030698 w 5592970"/>
              <a:gd name="connsiteY17" fmla="*/ 3182337 h 6897159"/>
              <a:gd name="connsiteX18" fmla="*/ 4910556 w 5592970"/>
              <a:gd name="connsiteY18" fmla="*/ 4667756 h 6897159"/>
              <a:gd name="connsiteX19" fmla="*/ 5374561 w 5592970"/>
              <a:gd name="connsiteY19" fmla="*/ 5703238 h 6897159"/>
              <a:gd name="connsiteX20" fmla="*/ 5591170 w 5592970"/>
              <a:gd name="connsiteY20" fmla="*/ 6745970 h 6897159"/>
              <a:gd name="connsiteX21" fmla="*/ 5592970 w 5592970"/>
              <a:gd name="connsiteY21" fmla="*/ 6897158 h 6897159"/>
              <a:gd name="connsiteX22" fmla="*/ 2734191 w 5592970"/>
              <a:gd name="connsiteY22" fmla="*/ 6897158 h 6897159"/>
              <a:gd name="connsiteX23" fmla="*/ 2734191 w 5592970"/>
              <a:gd name="connsiteY23" fmla="*/ 6897159 h 6897159"/>
              <a:gd name="connsiteX24" fmla="*/ 0 w 5592970"/>
              <a:gd name="connsiteY24" fmla="*/ 6897159 h 6897159"/>
              <a:gd name="connsiteX25" fmla="*/ 0 w 5592970"/>
              <a:gd name="connsiteY25" fmla="*/ 1 h 6897159"/>
              <a:gd name="connsiteX26" fmla="*/ 1485712 w 5592970"/>
              <a:gd name="connsiteY26" fmla="*/ 1 h 6897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5592970" h="6897159">
                <a:moveTo>
                  <a:pt x="4912746" y="2355321"/>
                </a:moveTo>
                <a:cubicBezTo>
                  <a:pt x="4803389" y="2355321"/>
                  <a:pt x="4714738" y="2443972"/>
                  <a:pt x="4714738" y="2553329"/>
                </a:cubicBezTo>
                <a:cubicBezTo>
                  <a:pt x="4714738" y="2662686"/>
                  <a:pt x="4803389" y="2751337"/>
                  <a:pt x="4912746" y="2751337"/>
                </a:cubicBezTo>
                <a:cubicBezTo>
                  <a:pt x="5022103" y="2751337"/>
                  <a:pt x="5110754" y="2662686"/>
                  <a:pt x="5110754" y="2553329"/>
                </a:cubicBezTo>
                <a:cubicBezTo>
                  <a:pt x="5110754" y="2443972"/>
                  <a:pt x="5022103" y="2355321"/>
                  <a:pt x="4912746" y="2355321"/>
                </a:cubicBezTo>
                <a:close/>
                <a:moveTo>
                  <a:pt x="4769785" y="1301525"/>
                </a:moveTo>
                <a:cubicBezTo>
                  <a:pt x="4542468" y="1301525"/>
                  <a:pt x="4358192" y="1485801"/>
                  <a:pt x="4358192" y="1713118"/>
                </a:cubicBezTo>
                <a:cubicBezTo>
                  <a:pt x="4358192" y="1940435"/>
                  <a:pt x="4542468" y="2124711"/>
                  <a:pt x="4769785" y="2124711"/>
                </a:cubicBezTo>
                <a:cubicBezTo>
                  <a:pt x="4997102" y="2124711"/>
                  <a:pt x="5181378" y="1940435"/>
                  <a:pt x="5181378" y="1713118"/>
                </a:cubicBezTo>
                <a:cubicBezTo>
                  <a:pt x="5181378" y="1485801"/>
                  <a:pt x="4997102" y="1301525"/>
                  <a:pt x="4769785" y="1301525"/>
                </a:cubicBezTo>
                <a:close/>
                <a:moveTo>
                  <a:pt x="1485712" y="0"/>
                </a:moveTo>
                <a:lnTo>
                  <a:pt x="1911850" y="0"/>
                </a:lnTo>
                <a:lnTo>
                  <a:pt x="4693359" y="0"/>
                </a:lnTo>
                <a:lnTo>
                  <a:pt x="4687196" y="186052"/>
                </a:lnTo>
                <a:cubicBezTo>
                  <a:pt x="4686166" y="265025"/>
                  <a:pt x="4686829" y="343862"/>
                  <a:pt x="4689492" y="422393"/>
                </a:cubicBezTo>
                <a:cubicBezTo>
                  <a:pt x="4699496" y="713539"/>
                  <a:pt x="4872938" y="896626"/>
                  <a:pt x="5029277" y="1074198"/>
                </a:cubicBezTo>
                <a:cubicBezTo>
                  <a:pt x="5418992" y="1516672"/>
                  <a:pt x="5551614" y="2043761"/>
                  <a:pt x="5368989" y="2604190"/>
                </a:cubicBezTo>
                <a:cubicBezTo>
                  <a:pt x="5298163" y="2821542"/>
                  <a:pt x="5160452" y="3010355"/>
                  <a:pt x="5030698" y="3182337"/>
                </a:cubicBezTo>
                <a:cubicBezTo>
                  <a:pt x="4682698" y="3643429"/>
                  <a:pt x="4696957" y="4178177"/>
                  <a:pt x="4910556" y="4667756"/>
                </a:cubicBezTo>
                <a:cubicBezTo>
                  <a:pt x="5062728" y="5015306"/>
                  <a:pt x="5245193" y="5341884"/>
                  <a:pt x="5374561" y="5703238"/>
                </a:cubicBezTo>
                <a:cubicBezTo>
                  <a:pt x="5500512" y="6053410"/>
                  <a:pt x="5575240" y="6402760"/>
                  <a:pt x="5591170" y="6745970"/>
                </a:cubicBezTo>
                <a:lnTo>
                  <a:pt x="5592970" y="6897158"/>
                </a:lnTo>
                <a:lnTo>
                  <a:pt x="2734191" y="6897158"/>
                </a:lnTo>
                <a:lnTo>
                  <a:pt x="2734191" y="6897159"/>
                </a:lnTo>
                <a:lnTo>
                  <a:pt x="0" y="6897159"/>
                </a:lnTo>
                <a:lnTo>
                  <a:pt x="0" y="1"/>
                </a:lnTo>
                <a:lnTo>
                  <a:pt x="1485712" y="1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692ED104-675D-0895-CB6C-19FD3D4EEE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17536" y="1122363"/>
            <a:ext cx="3864864" cy="2387600"/>
          </a:xfrm>
        </p:spPr>
        <p:txBody>
          <a:bodyPr>
            <a:normAutofit/>
          </a:bodyPr>
          <a:lstStyle/>
          <a:p>
            <a:pPr algn="r"/>
            <a:r>
              <a:rPr lang="nb-NO" sz="3200"/>
              <a:t>TIL UNDOMMEN</a:t>
            </a:r>
            <a:br>
              <a:rPr lang="nb-NO" sz="3200"/>
            </a:br>
            <a:r>
              <a:rPr lang="nb-NO" sz="2800"/>
              <a:t>15 ÅR ETTER 22. JULI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671AC0D6-68A8-D29B-F860-2FC40EC602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06641" y="3602038"/>
            <a:ext cx="4175760" cy="2597594"/>
          </a:xfrm>
        </p:spPr>
        <p:txBody>
          <a:bodyPr>
            <a:normAutofit/>
          </a:bodyPr>
          <a:lstStyle/>
          <a:p>
            <a:pPr algn="r"/>
            <a:r>
              <a:rPr lang="nb-NO"/>
              <a:t>UKE 5</a:t>
            </a:r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3D310DC9-EAAD-ED44-D19C-089E95E0016E}"/>
              </a:ext>
            </a:extLst>
          </p:cNvPr>
          <p:cNvSpPr txBox="1"/>
          <p:nvPr/>
        </p:nvSpPr>
        <p:spPr>
          <a:xfrm>
            <a:off x="10093805" y="376516"/>
            <a:ext cx="14612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/>
              <a:t>KULTURARV</a:t>
            </a:r>
          </a:p>
        </p:txBody>
      </p:sp>
      <p:sp>
        <p:nvSpPr>
          <p:cNvPr id="4" name="Alternativ prosess 3">
            <a:hlinkClick r:id="rId4"/>
            <a:extLst>
              <a:ext uri="{FF2B5EF4-FFF2-40B4-BE49-F238E27FC236}">
                <a16:creationId xmlns:a16="http://schemas.microsoft.com/office/drawing/2014/main" id="{4511F314-8331-41A8-9BBB-44B56F61B8C4}"/>
              </a:ext>
            </a:extLst>
          </p:cNvPr>
          <p:cNvSpPr/>
          <p:nvPr/>
        </p:nvSpPr>
        <p:spPr>
          <a:xfrm>
            <a:off x="9911255" y="4572655"/>
            <a:ext cx="1744717" cy="612648"/>
          </a:xfrm>
          <a:prstGeom prst="flowChartAlternateProces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LES MER HER</a:t>
            </a:r>
          </a:p>
        </p:txBody>
      </p:sp>
    </p:spTree>
    <p:extLst>
      <p:ext uri="{BB962C8B-B14F-4D97-AF65-F5344CB8AC3E}">
        <p14:creationId xmlns:p14="http://schemas.microsoft.com/office/powerpoint/2010/main" val="12151893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316093D-67EF-DB4D-93C9-17623118F1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4A442A3-4922-F803-DDF3-53315E0D3A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FDED1B84-CDDE-E3B2-451E-B3EF5CE715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032020" y="-19579"/>
            <a:ext cx="15298687" cy="689715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799C922-613F-C07E-0DCD-6AC6F6AC7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6" name="Freeform: Shape 12">
            <a:extLst>
              <a:ext uri="{FF2B5EF4-FFF2-40B4-BE49-F238E27FC236}">
                <a16:creationId xmlns:a16="http://schemas.microsoft.com/office/drawing/2014/main" id="{665AB9A4-8E84-EFCA-CF42-57659D1AC9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99031" y="-39157"/>
            <a:ext cx="5592970" cy="6897158"/>
          </a:xfrm>
          <a:custGeom>
            <a:avLst/>
            <a:gdLst>
              <a:gd name="connsiteX0" fmla="*/ 4912746 w 5592970"/>
              <a:gd name="connsiteY0" fmla="*/ 2355321 h 6897159"/>
              <a:gd name="connsiteX1" fmla="*/ 4714738 w 5592970"/>
              <a:gd name="connsiteY1" fmla="*/ 2553329 h 6897159"/>
              <a:gd name="connsiteX2" fmla="*/ 4912746 w 5592970"/>
              <a:gd name="connsiteY2" fmla="*/ 2751337 h 6897159"/>
              <a:gd name="connsiteX3" fmla="*/ 5110754 w 5592970"/>
              <a:gd name="connsiteY3" fmla="*/ 2553329 h 6897159"/>
              <a:gd name="connsiteX4" fmla="*/ 4912746 w 5592970"/>
              <a:gd name="connsiteY4" fmla="*/ 2355321 h 6897159"/>
              <a:gd name="connsiteX5" fmla="*/ 4769785 w 5592970"/>
              <a:gd name="connsiteY5" fmla="*/ 1301525 h 6897159"/>
              <a:gd name="connsiteX6" fmla="*/ 4358192 w 5592970"/>
              <a:gd name="connsiteY6" fmla="*/ 1713118 h 6897159"/>
              <a:gd name="connsiteX7" fmla="*/ 4769785 w 5592970"/>
              <a:gd name="connsiteY7" fmla="*/ 2124711 h 6897159"/>
              <a:gd name="connsiteX8" fmla="*/ 5181378 w 5592970"/>
              <a:gd name="connsiteY8" fmla="*/ 1713118 h 6897159"/>
              <a:gd name="connsiteX9" fmla="*/ 4769785 w 5592970"/>
              <a:gd name="connsiteY9" fmla="*/ 1301525 h 6897159"/>
              <a:gd name="connsiteX10" fmla="*/ 1485712 w 5592970"/>
              <a:gd name="connsiteY10" fmla="*/ 0 h 6897159"/>
              <a:gd name="connsiteX11" fmla="*/ 1911850 w 5592970"/>
              <a:gd name="connsiteY11" fmla="*/ 0 h 6897159"/>
              <a:gd name="connsiteX12" fmla="*/ 4693359 w 5592970"/>
              <a:gd name="connsiteY12" fmla="*/ 0 h 6897159"/>
              <a:gd name="connsiteX13" fmla="*/ 4687196 w 5592970"/>
              <a:gd name="connsiteY13" fmla="*/ 186052 h 6897159"/>
              <a:gd name="connsiteX14" fmla="*/ 4689492 w 5592970"/>
              <a:gd name="connsiteY14" fmla="*/ 422393 h 6897159"/>
              <a:gd name="connsiteX15" fmla="*/ 5029277 w 5592970"/>
              <a:gd name="connsiteY15" fmla="*/ 1074198 h 6897159"/>
              <a:gd name="connsiteX16" fmla="*/ 5368989 w 5592970"/>
              <a:gd name="connsiteY16" fmla="*/ 2604190 h 6897159"/>
              <a:gd name="connsiteX17" fmla="*/ 5030698 w 5592970"/>
              <a:gd name="connsiteY17" fmla="*/ 3182337 h 6897159"/>
              <a:gd name="connsiteX18" fmla="*/ 4910556 w 5592970"/>
              <a:gd name="connsiteY18" fmla="*/ 4667756 h 6897159"/>
              <a:gd name="connsiteX19" fmla="*/ 5374561 w 5592970"/>
              <a:gd name="connsiteY19" fmla="*/ 5703238 h 6897159"/>
              <a:gd name="connsiteX20" fmla="*/ 5591170 w 5592970"/>
              <a:gd name="connsiteY20" fmla="*/ 6745970 h 6897159"/>
              <a:gd name="connsiteX21" fmla="*/ 5592970 w 5592970"/>
              <a:gd name="connsiteY21" fmla="*/ 6897158 h 6897159"/>
              <a:gd name="connsiteX22" fmla="*/ 2734191 w 5592970"/>
              <a:gd name="connsiteY22" fmla="*/ 6897158 h 6897159"/>
              <a:gd name="connsiteX23" fmla="*/ 2734191 w 5592970"/>
              <a:gd name="connsiteY23" fmla="*/ 6897159 h 6897159"/>
              <a:gd name="connsiteX24" fmla="*/ 0 w 5592970"/>
              <a:gd name="connsiteY24" fmla="*/ 6897159 h 6897159"/>
              <a:gd name="connsiteX25" fmla="*/ 0 w 5592970"/>
              <a:gd name="connsiteY25" fmla="*/ 1 h 6897159"/>
              <a:gd name="connsiteX26" fmla="*/ 1485712 w 5592970"/>
              <a:gd name="connsiteY26" fmla="*/ 1 h 6897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5592970" h="6897159">
                <a:moveTo>
                  <a:pt x="4912746" y="2355321"/>
                </a:moveTo>
                <a:cubicBezTo>
                  <a:pt x="4803389" y="2355321"/>
                  <a:pt x="4714738" y="2443972"/>
                  <a:pt x="4714738" y="2553329"/>
                </a:cubicBezTo>
                <a:cubicBezTo>
                  <a:pt x="4714738" y="2662686"/>
                  <a:pt x="4803389" y="2751337"/>
                  <a:pt x="4912746" y="2751337"/>
                </a:cubicBezTo>
                <a:cubicBezTo>
                  <a:pt x="5022103" y="2751337"/>
                  <a:pt x="5110754" y="2662686"/>
                  <a:pt x="5110754" y="2553329"/>
                </a:cubicBezTo>
                <a:cubicBezTo>
                  <a:pt x="5110754" y="2443972"/>
                  <a:pt x="5022103" y="2355321"/>
                  <a:pt x="4912746" y="2355321"/>
                </a:cubicBezTo>
                <a:close/>
                <a:moveTo>
                  <a:pt x="4769785" y="1301525"/>
                </a:moveTo>
                <a:cubicBezTo>
                  <a:pt x="4542468" y="1301525"/>
                  <a:pt x="4358192" y="1485801"/>
                  <a:pt x="4358192" y="1713118"/>
                </a:cubicBezTo>
                <a:cubicBezTo>
                  <a:pt x="4358192" y="1940435"/>
                  <a:pt x="4542468" y="2124711"/>
                  <a:pt x="4769785" y="2124711"/>
                </a:cubicBezTo>
                <a:cubicBezTo>
                  <a:pt x="4997102" y="2124711"/>
                  <a:pt x="5181378" y="1940435"/>
                  <a:pt x="5181378" y="1713118"/>
                </a:cubicBezTo>
                <a:cubicBezTo>
                  <a:pt x="5181378" y="1485801"/>
                  <a:pt x="4997102" y="1301525"/>
                  <a:pt x="4769785" y="1301525"/>
                </a:cubicBezTo>
                <a:close/>
                <a:moveTo>
                  <a:pt x="1485712" y="0"/>
                </a:moveTo>
                <a:lnTo>
                  <a:pt x="1911850" y="0"/>
                </a:lnTo>
                <a:lnTo>
                  <a:pt x="4693359" y="0"/>
                </a:lnTo>
                <a:lnTo>
                  <a:pt x="4687196" y="186052"/>
                </a:lnTo>
                <a:cubicBezTo>
                  <a:pt x="4686166" y="265025"/>
                  <a:pt x="4686829" y="343862"/>
                  <a:pt x="4689492" y="422393"/>
                </a:cubicBezTo>
                <a:cubicBezTo>
                  <a:pt x="4699496" y="713539"/>
                  <a:pt x="4872938" y="896626"/>
                  <a:pt x="5029277" y="1074198"/>
                </a:cubicBezTo>
                <a:cubicBezTo>
                  <a:pt x="5418992" y="1516672"/>
                  <a:pt x="5551614" y="2043761"/>
                  <a:pt x="5368989" y="2604190"/>
                </a:cubicBezTo>
                <a:cubicBezTo>
                  <a:pt x="5298163" y="2821542"/>
                  <a:pt x="5160452" y="3010355"/>
                  <a:pt x="5030698" y="3182337"/>
                </a:cubicBezTo>
                <a:cubicBezTo>
                  <a:pt x="4682698" y="3643429"/>
                  <a:pt x="4696957" y="4178177"/>
                  <a:pt x="4910556" y="4667756"/>
                </a:cubicBezTo>
                <a:cubicBezTo>
                  <a:pt x="5062728" y="5015306"/>
                  <a:pt x="5245193" y="5341884"/>
                  <a:pt x="5374561" y="5703238"/>
                </a:cubicBezTo>
                <a:cubicBezTo>
                  <a:pt x="5500512" y="6053410"/>
                  <a:pt x="5575240" y="6402760"/>
                  <a:pt x="5591170" y="6745970"/>
                </a:cubicBezTo>
                <a:lnTo>
                  <a:pt x="5592970" y="6897158"/>
                </a:lnTo>
                <a:lnTo>
                  <a:pt x="2734191" y="6897158"/>
                </a:lnTo>
                <a:lnTo>
                  <a:pt x="2734191" y="6897159"/>
                </a:lnTo>
                <a:lnTo>
                  <a:pt x="0" y="6897159"/>
                </a:lnTo>
                <a:lnTo>
                  <a:pt x="0" y="1"/>
                </a:lnTo>
                <a:lnTo>
                  <a:pt x="1485712" y="1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4E2C5C3E-ACD1-0952-3D9B-27E82D876D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90238" y="1028807"/>
            <a:ext cx="3864864" cy="1145135"/>
          </a:xfrm>
        </p:spPr>
        <p:txBody>
          <a:bodyPr>
            <a:normAutofit/>
          </a:bodyPr>
          <a:lstStyle/>
          <a:p>
            <a:pPr algn="r"/>
            <a:r>
              <a:rPr lang="nb-NO" sz="3200" dirty="0"/>
              <a:t>MUSEENE I BUSKERUD</a:t>
            </a:r>
            <a:endParaRPr lang="nb-NO" sz="2800" dirty="0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FB513250-9AF7-8694-2C91-A538EEE448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75873" y="2213099"/>
            <a:ext cx="3279229" cy="2597594"/>
          </a:xfrm>
        </p:spPr>
        <p:txBody>
          <a:bodyPr>
            <a:normAutofit fontScale="55000" lnSpcReduction="20000"/>
          </a:bodyPr>
          <a:lstStyle/>
          <a:p>
            <a:pPr algn="r"/>
            <a:r>
              <a:rPr lang="nb-NO" dirty="0"/>
              <a:t>BLAAFARVEVÆRKET</a:t>
            </a:r>
          </a:p>
          <a:p>
            <a:pPr algn="r"/>
            <a:r>
              <a:rPr lang="nb-NO" dirty="0"/>
              <a:t>BYGNINGSVERNSENTERET</a:t>
            </a:r>
          </a:p>
          <a:p>
            <a:pPr algn="r"/>
            <a:r>
              <a:rPr lang="nb-NO" dirty="0"/>
              <a:t>HALLINGDAL MUSEUM</a:t>
            </a:r>
          </a:p>
          <a:p>
            <a:pPr algn="r"/>
            <a:r>
              <a:rPr lang="nb-NO" dirty="0"/>
              <a:t>VEIEN KULTURMINNEPARK</a:t>
            </a:r>
          </a:p>
          <a:p>
            <a:pPr algn="r"/>
            <a:r>
              <a:rPr lang="nb-NO" dirty="0"/>
              <a:t>LAUVLIA</a:t>
            </a:r>
          </a:p>
          <a:p>
            <a:pPr algn="r"/>
            <a:r>
              <a:rPr lang="nb-NO" dirty="0"/>
              <a:t>RINGERIKES MUSEUM</a:t>
            </a:r>
          </a:p>
          <a:p>
            <a:pPr algn="r"/>
            <a:r>
              <a:rPr lang="nb-NO" dirty="0"/>
              <a:t>LÅGDALSMUSEET OG LABROMUSEENE</a:t>
            </a:r>
          </a:p>
          <a:p>
            <a:pPr algn="r"/>
            <a:r>
              <a:rPr lang="nb-NO" dirty="0"/>
              <a:t>HAGAN</a:t>
            </a:r>
          </a:p>
          <a:p>
            <a:pPr algn="r"/>
            <a:r>
              <a:rPr lang="nb-NO" dirty="0"/>
              <a:t>FOLKEMUSIKKSENTERET</a:t>
            </a:r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534427A1-7A08-0B8F-51F3-C2ACB85F7BD7}"/>
              </a:ext>
            </a:extLst>
          </p:cNvPr>
          <p:cNvSpPr txBox="1"/>
          <p:nvPr/>
        </p:nvSpPr>
        <p:spPr>
          <a:xfrm>
            <a:off x="10093805" y="376516"/>
            <a:ext cx="14612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/>
              <a:t>KULTURARV</a:t>
            </a:r>
          </a:p>
        </p:txBody>
      </p:sp>
      <p:sp>
        <p:nvSpPr>
          <p:cNvPr id="4" name="Alternativ prosess 3">
            <a:hlinkClick r:id="rId4"/>
            <a:extLst>
              <a:ext uri="{FF2B5EF4-FFF2-40B4-BE49-F238E27FC236}">
                <a16:creationId xmlns:a16="http://schemas.microsoft.com/office/drawing/2014/main" id="{138CF05F-83A2-EA43-5E7C-F773C0491EB1}"/>
              </a:ext>
            </a:extLst>
          </p:cNvPr>
          <p:cNvSpPr/>
          <p:nvPr/>
        </p:nvSpPr>
        <p:spPr>
          <a:xfrm>
            <a:off x="9711558" y="4810693"/>
            <a:ext cx="1744717" cy="612648"/>
          </a:xfrm>
          <a:prstGeom prst="flowChartAlternateProces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LES MER HER</a:t>
            </a:r>
          </a:p>
        </p:txBody>
      </p:sp>
    </p:spTree>
    <p:extLst>
      <p:ext uri="{BB962C8B-B14F-4D97-AF65-F5344CB8AC3E}">
        <p14:creationId xmlns:p14="http://schemas.microsoft.com/office/powerpoint/2010/main" val="16693657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90A196A-8BAF-5D09-BE6B-3288A137E4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C64020D-A610-3DBA-49FD-C5E585A0F0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07AE6615-595C-2978-E361-E43144531F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" y="-1"/>
            <a:ext cx="10286999" cy="685799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79160F2-0946-4F00-E114-87B69DDBBD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6" name="Freeform: Shape 12">
            <a:extLst>
              <a:ext uri="{FF2B5EF4-FFF2-40B4-BE49-F238E27FC236}">
                <a16:creationId xmlns:a16="http://schemas.microsoft.com/office/drawing/2014/main" id="{456A0CE1-72B0-3A8F-ED68-2CC8BC3C66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99031" y="-39157"/>
            <a:ext cx="5592970" cy="6897158"/>
          </a:xfrm>
          <a:custGeom>
            <a:avLst/>
            <a:gdLst>
              <a:gd name="connsiteX0" fmla="*/ 4912746 w 5592970"/>
              <a:gd name="connsiteY0" fmla="*/ 2355321 h 6897159"/>
              <a:gd name="connsiteX1" fmla="*/ 4714738 w 5592970"/>
              <a:gd name="connsiteY1" fmla="*/ 2553329 h 6897159"/>
              <a:gd name="connsiteX2" fmla="*/ 4912746 w 5592970"/>
              <a:gd name="connsiteY2" fmla="*/ 2751337 h 6897159"/>
              <a:gd name="connsiteX3" fmla="*/ 5110754 w 5592970"/>
              <a:gd name="connsiteY3" fmla="*/ 2553329 h 6897159"/>
              <a:gd name="connsiteX4" fmla="*/ 4912746 w 5592970"/>
              <a:gd name="connsiteY4" fmla="*/ 2355321 h 6897159"/>
              <a:gd name="connsiteX5" fmla="*/ 4769785 w 5592970"/>
              <a:gd name="connsiteY5" fmla="*/ 1301525 h 6897159"/>
              <a:gd name="connsiteX6" fmla="*/ 4358192 w 5592970"/>
              <a:gd name="connsiteY6" fmla="*/ 1713118 h 6897159"/>
              <a:gd name="connsiteX7" fmla="*/ 4769785 w 5592970"/>
              <a:gd name="connsiteY7" fmla="*/ 2124711 h 6897159"/>
              <a:gd name="connsiteX8" fmla="*/ 5181378 w 5592970"/>
              <a:gd name="connsiteY8" fmla="*/ 1713118 h 6897159"/>
              <a:gd name="connsiteX9" fmla="*/ 4769785 w 5592970"/>
              <a:gd name="connsiteY9" fmla="*/ 1301525 h 6897159"/>
              <a:gd name="connsiteX10" fmla="*/ 1485712 w 5592970"/>
              <a:gd name="connsiteY10" fmla="*/ 0 h 6897159"/>
              <a:gd name="connsiteX11" fmla="*/ 1911850 w 5592970"/>
              <a:gd name="connsiteY11" fmla="*/ 0 h 6897159"/>
              <a:gd name="connsiteX12" fmla="*/ 4693359 w 5592970"/>
              <a:gd name="connsiteY12" fmla="*/ 0 h 6897159"/>
              <a:gd name="connsiteX13" fmla="*/ 4687196 w 5592970"/>
              <a:gd name="connsiteY13" fmla="*/ 186052 h 6897159"/>
              <a:gd name="connsiteX14" fmla="*/ 4689492 w 5592970"/>
              <a:gd name="connsiteY14" fmla="*/ 422393 h 6897159"/>
              <a:gd name="connsiteX15" fmla="*/ 5029277 w 5592970"/>
              <a:gd name="connsiteY15" fmla="*/ 1074198 h 6897159"/>
              <a:gd name="connsiteX16" fmla="*/ 5368989 w 5592970"/>
              <a:gd name="connsiteY16" fmla="*/ 2604190 h 6897159"/>
              <a:gd name="connsiteX17" fmla="*/ 5030698 w 5592970"/>
              <a:gd name="connsiteY17" fmla="*/ 3182337 h 6897159"/>
              <a:gd name="connsiteX18" fmla="*/ 4910556 w 5592970"/>
              <a:gd name="connsiteY18" fmla="*/ 4667756 h 6897159"/>
              <a:gd name="connsiteX19" fmla="*/ 5374561 w 5592970"/>
              <a:gd name="connsiteY19" fmla="*/ 5703238 h 6897159"/>
              <a:gd name="connsiteX20" fmla="*/ 5591170 w 5592970"/>
              <a:gd name="connsiteY20" fmla="*/ 6745970 h 6897159"/>
              <a:gd name="connsiteX21" fmla="*/ 5592970 w 5592970"/>
              <a:gd name="connsiteY21" fmla="*/ 6897158 h 6897159"/>
              <a:gd name="connsiteX22" fmla="*/ 2734191 w 5592970"/>
              <a:gd name="connsiteY22" fmla="*/ 6897158 h 6897159"/>
              <a:gd name="connsiteX23" fmla="*/ 2734191 w 5592970"/>
              <a:gd name="connsiteY23" fmla="*/ 6897159 h 6897159"/>
              <a:gd name="connsiteX24" fmla="*/ 0 w 5592970"/>
              <a:gd name="connsiteY24" fmla="*/ 6897159 h 6897159"/>
              <a:gd name="connsiteX25" fmla="*/ 0 w 5592970"/>
              <a:gd name="connsiteY25" fmla="*/ 1 h 6897159"/>
              <a:gd name="connsiteX26" fmla="*/ 1485712 w 5592970"/>
              <a:gd name="connsiteY26" fmla="*/ 1 h 6897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5592970" h="6897159">
                <a:moveTo>
                  <a:pt x="4912746" y="2355321"/>
                </a:moveTo>
                <a:cubicBezTo>
                  <a:pt x="4803389" y="2355321"/>
                  <a:pt x="4714738" y="2443972"/>
                  <a:pt x="4714738" y="2553329"/>
                </a:cubicBezTo>
                <a:cubicBezTo>
                  <a:pt x="4714738" y="2662686"/>
                  <a:pt x="4803389" y="2751337"/>
                  <a:pt x="4912746" y="2751337"/>
                </a:cubicBezTo>
                <a:cubicBezTo>
                  <a:pt x="5022103" y="2751337"/>
                  <a:pt x="5110754" y="2662686"/>
                  <a:pt x="5110754" y="2553329"/>
                </a:cubicBezTo>
                <a:cubicBezTo>
                  <a:pt x="5110754" y="2443972"/>
                  <a:pt x="5022103" y="2355321"/>
                  <a:pt x="4912746" y="2355321"/>
                </a:cubicBezTo>
                <a:close/>
                <a:moveTo>
                  <a:pt x="4769785" y="1301525"/>
                </a:moveTo>
                <a:cubicBezTo>
                  <a:pt x="4542468" y="1301525"/>
                  <a:pt x="4358192" y="1485801"/>
                  <a:pt x="4358192" y="1713118"/>
                </a:cubicBezTo>
                <a:cubicBezTo>
                  <a:pt x="4358192" y="1940435"/>
                  <a:pt x="4542468" y="2124711"/>
                  <a:pt x="4769785" y="2124711"/>
                </a:cubicBezTo>
                <a:cubicBezTo>
                  <a:pt x="4997102" y="2124711"/>
                  <a:pt x="5181378" y="1940435"/>
                  <a:pt x="5181378" y="1713118"/>
                </a:cubicBezTo>
                <a:cubicBezTo>
                  <a:pt x="5181378" y="1485801"/>
                  <a:pt x="4997102" y="1301525"/>
                  <a:pt x="4769785" y="1301525"/>
                </a:cubicBezTo>
                <a:close/>
                <a:moveTo>
                  <a:pt x="1485712" y="0"/>
                </a:moveTo>
                <a:lnTo>
                  <a:pt x="1911850" y="0"/>
                </a:lnTo>
                <a:lnTo>
                  <a:pt x="4693359" y="0"/>
                </a:lnTo>
                <a:lnTo>
                  <a:pt x="4687196" y="186052"/>
                </a:lnTo>
                <a:cubicBezTo>
                  <a:pt x="4686166" y="265025"/>
                  <a:pt x="4686829" y="343862"/>
                  <a:pt x="4689492" y="422393"/>
                </a:cubicBezTo>
                <a:cubicBezTo>
                  <a:pt x="4699496" y="713539"/>
                  <a:pt x="4872938" y="896626"/>
                  <a:pt x="5029277" y="1074198"/>
                </a:cubicBezTo>
                <a:cubicBezTo>
                  <a:pt x="5418992" y="1516672"/>
                  <a:pt x="5551614" y="2043761"/>
                  <a:pt x="5368989" y="2604190"/>
                </a:cubicBezTo>
                <a:cubicBezTo>
                  <a:pt x="5298163" y="2821542"/>
                  <a:pt x="5160452" y="3010355"/>
                  <a:pt x="5030698" y="3182337"/>
                </a:cubicBezTo>
                <a:cubicBezTo>
                  <a:pt x="4682698" y="3643429"/>
                  <a:pt x="4696957" y="4178177"/>
                  <a:pt x="4910556" y="4667756"/>
                </a:cubicBezTo>
                <a:cubicBezTo>
                  <a:pt x="5062728" y="5015306"/>
                  <a:pt x="5245193" y="5341884"/>
                  <a:pt x="5374561" y="5703238"/>
                </a:cubicBezTo>
                <a:cubicBezTo>
                  <a:pt x="5500512" y="6053410"/>
                  <a:pt x="5575240" y="6402760"/>
                  <a:pt x="5591170" y="6745970"/>
                </a:cubicBezTo>
                <a:lnTo>
                  <a:pt x="5592970" y="6897158"/>
                </a:lnTo>
                <a:lnTo>
                  <a:pt x="2734191" y="6897158"/>
                </a:lnTo>
                <a:lnTo>
                  <a:pt x="2734191" y="6897159"/>
                </a:lnTo>
                <a:lnTo>
                  <a:pt x="0" y="6897159"/>
                </a:lnTo>
                <a:lnTo>
                  <a:pt x="0" y="1"/>
                </a:lnTo>
                <a:lnTo>
                  <a:pt x="1485712" y="1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D8B6E1BB-2339-852A-EAEF-58837E874D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17536" y="1122363"/>
            <a:ext cx="3864864" cy="2387600"/>
          </a:xfrm>
        </p:spPr>
        <p:txBody>
          <a:bodyPr>
            <a:normAutofit/>
          </a:bodyPr>
          <a:lstStyle/>
          <a:p>
            <a:pPr algn="r"/>
            <a:r>
              <a:rPr lang="nb-NO" sz="2800"/>
              <a:t>BESTILLING I DKS-PORTALEN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37CA8258-A6EF-2A81-5CCE-E0337B800F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59478" y="3602038"/>
            <a:ext cx="3622922" cy="1655762"/>
          </a:xfrm>
        </p:spPr>
        <p:txBody>
          <a:bodyPr vert="horz" lIns="91440" tIns="45720" rIns="91440" bIns="45720" rtlCol="0" anchor="t">
            <a:normAutofit fontScale="62500" lnSpcReduction="20000"/>
          </a:bodyPr>
          <a:lstStyle/>
          <a:p>
            <a:pPr algn="r"/>
            <a:r>
              <a:rPr lang="nb-NO" dirty="0"/>
              <a:t>VI HAR BEGRENSNINGER PÅ ALLE PRODUKSJONER, SÅ BESTILL GJERNE ET ALTERNATIV ELLER TO </a:t>
            </a:r>
            <a:r>
              <a:rPr lang="nb-NO"/>
              <a:t>INNENFOR HVERT KUNSTFELT </a:t>
            </a:r>
            <a:r>
              <a:rPr lang="nb-NO" dirty="0">
                <a:sym typeface="Wingdings" pitchFamily="2" charset="2"/>
              </a:rPr>
              <a:t></a:t>
            </a:r>
            <a:endParaRPr lang="nb-NO" dirty="0"/>
          </a:p>
          <a:p>
            <a:pPr algn="r"/>
            <a:r>
              <a:rPr lang="nb-NO" dirty="0"/>
              <a:t>INNE I PORTALEN KAN DERE OPPDATERE KLASSER, TIMEPLAN, KONTAKTINFO OG ARENAER. DETTE GJØR AT BESØKENE BLIR BEDRE TILPASSET SKOLEN. </a:t>
            </a:r>
          </a:p>
          <a:p>
            <a:pPr algn="r"/>
            <a:endParaRPr lang="nb-NO" dirty="0"/>
          </a:p>
        </p:txBody>
      </p:sp>
      <p:sp>
        <p:nvSpPr>
          <p:cNvPr id="4" name="Alternativ prosess 3">
            <a:hlinkClick r:id="rId4"/>
            <a:extLst>
              <a:ext uri="{FF2B5EF4-FFF2-40B4-BE49-F238E27FC236}">
                <a16:creationId xmlns:a16="http://schemas.microsoft.com/office/drawing/2014/main" id="{490D46E2-3B7D-6FC2-42DA-3D93B9B857D8}"/>
              </a:ext>
            </a:extLst>
          </p:cNvPr>
          <p:cNvSpPr/>
          <p:nvPr/>
        </p:nvSpPr>
        <p:spPr>
          <a:xfrm>
            <a:off x="9649968" y="5429313"/>
            <a:ext cx="1744717" cy="612648"/>
          </a:xfrm>
          <a:prstGeom prst="flowChartAlternateProces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LES MER HER</a:t>
            </a:r>
          </a:p>
        </p:txBody>
      </p:sp>
    </p:spTree>
    <p:extLst>
      <p:ext uri="{BB962C8B-B14F-4D97-AF65-F5344CB8AC3E}">
        <p14:creationId xmlns:p14="http://schemas.microsoft.com/office/powerpoint/2010/main" val="12075085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2784391-8ACF-F12C-B462-AD6A3A3EAB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D826AD8-5DA5-3CF4-9C3E-C7DD23E95F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2AC6DD6A-DE6E-25BF-30F9-74C5C23B8F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89555" y="-39158"/>
            <a:ext cx="10349032" cy="689715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0D0ADB7-F73D-AF39-4CF3-332BAA1A7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6" name="Freeform: Shape 12">
            <a:extLst>
              <a:ext uri="{FF2B5EF4-FFF2-40B4-BE49-F238E27FC236}">
                <a16:creationId xmlns:a16="http://schemas.microsoft.com/office/drawing/2014/main" id="{AC9BC7BF-4300-D9F8-E93A-30C1F8F191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99031" y="-39157"/>
            <a:ext cx="5592970" cy="6897158"/>
          </a:xfrm>
          <a:custGeom>
            <a:avLst/>
            <a:gdLst>
              <a:gd name="connsiteX0" fmla="*/ 4912746 w 5592970"/>
              <a:gd name="connsiteY0" fmla="*/ 2355321 h 6897159"/>
              <a:gd name="connsiteX1" fmla="*/ 4714738 w 5592970"/>
              <a:gd name="connsiteY1" fmla="*/ 2553329 h 6897159"/>
              <a:gd name="connsiteX2" fmla="*/ 4912746 w 5592970"/>
              <a:gd name="connsiteY2" fmla="*/ 2751337 h 6897159"/>
              <a:gd name="connsiteX3" fmla="*/ 5110754 w 5592970"/>
              <a:gd name="connsiteY3" fmla="*/ 2553329 h 6897159"/>
              <a:gd name="connsiteX4" fmla="*/ 4912746 w 5592970"/>
              <a:gd name="connsiteY4" fmla="*/ 2355321 h 6897159"/>
              <a:gd name="connsiteX5" fmla="*/ 4769785 w 5592970"/>
              <a:gd name="connsiteY5" fmla="*/ 1301525 h 6897159"/>
              <a:gd name="connsiteX6" fmla="*/ 4358192 w 5592970"/>
              <a:gd name="connsiteY6" fmla="*/ 1713118 h 6897159"/>
              <a:gd name="connsiteX7" fmla="*/ 4769785 w 5592970"/>
              <a:gd name="connsiteY7" fmla="*/ 2124711 h 6897159"/>
              <a:gd name="connsiteX8" fmla="*/ 5181378 w 5592970"/>
              <a:gd name="connsiteY8" fmla="*/ 1713118 h 6897159"/>
              <a:gd name="connsiteX9" fmla="*/ 4769785 w 5592970"/>
              <a:gd name="connsiteY9" fmla="*/ 1301525 h 6897159"/>
              <a:gd name="connsiteX10" fmla="*/ 1485712 w 5592970"/>
              <a:gd name="connsiteY10" fmla="*/ 0 h 6897159"/>
              <a:gd name="connsiteX11" fmla="*/ 1911850 w 5592970"/>
              <a:gd name="connsiteY11" fmla="*/ 0 h 6897159"/>
              <a:gd name="connsiteX12" fmla="*/ 4693359 w 5592970"/>
              <a:gd name="connsiteY12" fmla="*/ 0 h 6897159"/>
              <a:gd name="connsiteX13" fmla="*/ 4687196 w 5592970"/>
              <a:gd name="connsiteY13" fmla="*/ 186052 h 6897159"/>
              <a:gd name="connsiteX14" fmla="*/ 4689492 w 5592970"/>
              <a:gd name="connsiteY14" fmla="*/ 422393 h 6897159"/>
              <a:gd name="connsiteX15" fmla="*/ 5029277 w 5592970"/>
              <a:gd name="connsiteY15" fmla="*/ 1074198 h 6897159"/>
              <a:gd name="connsiteX16" fmla="*/ 5368989 w 5592970"/>
              <a:gd name="connsiteY16" fmla="*/ 2604190 h 6897159"/>
              <a:gd name="connsiteX17" fmla="*/ 5030698 w 5592970"/>
              <a:gd name="connsiteY17" fmla="*/ 3182337 h 6897159"/>
              <a:gd name="connsiteX18" fmla="*/ 4910556 w 5592970"/>
              <a:gd name="connsiteY18" fmla="*/ 4667756 h 6897159"/>
              <a:gd name="connsiteX19" fmla="*/ 5374561 w 5592970"/>
              <a:gd name="connsiteY19" fmla="*/ 5703238 h 6897159"/>
              <a:gd name="connsiteX20" fmla="*/ 5591170 w 5592970"/>
              <a:gd name="connsiteY20" fmla="*/ 6745970 h 6897159"/>
              <a:gd name="connsiteX21" fmla="*/ 5592970 w 5592970"/>
              <a:gd name="connsiteY21" fmla="*/ 6897158 h 6897159"/>
              <a:gd name="connsiteX22" fmla="*/ 2734191 w 5592970"/>
              <a:gd name="connsiteY22" fmla="*/ 6897158 h 6897159"/>
              <a:gd name="connsiteX23" fmla="*/ 2734191 w 5592970"/>
              <a:gd name="connsiteY23" fmla="*/ 6897159 h 6897159"/>
              <a:gd name="connsiteX24" fmla="*/ 0 w 5592970"/>
              <a:gd name="connsiteY24" fmla="*/ 6897159 h 6897159"/>
              <a:gd name="connsiteX25" fmla="*/ 0 w 5592970"/>
              <a:gd name="connsiteY25" fmla="*/ 1 h 6897159"/>
              <a:gd name="connsiteX26" fmla="*/ 1485712 w 5592970"/>
              <a:gd name="connsiteY26" fmla="*/ 1 h 6897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5592970" h="6897159">
                <a:moveTo>
                  <a:pt x="4912746" y="2355321"/>
                </a:moveTo>
                <a:cubicBezTo>
                  <a:pt x="4803389" y="2355321"/>
                  <a:pt x="4714738" y="2443972"/>
                  <a:pt x="4714738" y="2553329"/>
                </a:cubicBezTo>
                <a:cubicBezTo>
                  <a:pt x="4714738" y="2662686"/>
                  <a:pt x="4803389" y="2751337"/>
                  <a:pt x="4912746" y="2751337"/>
                </a:cubicBezTo>
                <a:cubicBezTo>
                  <a:pt x="5022103" y="2751337"/>
                  <a:pt x="5110754" y="2662686"/>
                  <a:pt x="5110754" y="2553329"/>
                </a:cubicBezTo>
                <a:cubicBezTo>
                  <a:pt x="5110754" y="2443972"/>
                  <a:pt x="5022103" y="2355321"/>
                  <a:pt x="4912746" y="2355321"/>
                </a:cubicBezTo>
                <a:close/>
                <a:moveTo>
                  <a:pt x="4769785" y="1301525"/>
                </a:moveTo>
                <a:cubicBezTo>
                  <a:pt x="4542468" y="1301525"/>
                  <a:pt x="4358192" y="1485801"/>
                  <a:pt x="4358192" y="1713118"/>
                </a:cubicBezTo>
                <a:cubicBezTo>
                  <a:pt x="4358192" y="1940435"/>
                  <a:pt x="4542468" y="2124711"/>
                  <a:pt x="4769785" y="2124711"/>
                </a:cubicBezTo>
                <a:cubicBezTo>
                  <a:pt x="4997102" y="2124711"/>
                  <a:pt x="5181378" y="1940435"/>
                  <a:pt x="5181378" y="1713118"/>
                </a:cubicBezTo>
                <a:cubicBezTo>
                  <a:pt x="5181378" y="1485801"/>
                  <a:pt x="4997102" y="1301525"/>
                  <a:pt x="4769785" y="1301525"/>
                </a:cubicBezTo>
                <a:close/>
                <a:moveTo>
                  <a:pt x="1485712" y="0"/>
                </a:moveTo>
                <a:lnTo>
                  <a:pt x="1911850" y="0"/>
                </a:lnTo>
                <a:lnTo>
                  <a:pt x="4693359" y="0"/>
                </a:lnTo>
                <a:lnTo>
                  <a:pt x="4687196" y="186052"/>
                </a:lnTo>
                <a:cubicBezTo>
                  <a:pt x="4686166" y="265025"/>
                  <a:pt x="4686829" y="343862"/>
                  <a:pt x="4689492" y="422393"/>
                </a:cubicBezTo>
                <a:cubicBezTo>
                  <a:pt x="4699496" y="713539"/>
                  <a:pt x="4872938" y="896626"/>
                  <a:pt x="5029277" y="1074198"/>
                </a:cubicBezTo>
                <a:cubicBezTo>
                  <a:pt x="5418992" y="1516672"/>
                  <a:pt x="5551614" y="2043761"/>
                  <a:pt x="5368989" y="2604190"/>
                </a:cubicBezTo>
                <a:cubicBezTo>
                  <a:pt x="5298163" y="2821542"/>
                  <a:pt x="5160452" y="3010355"/>
                  <a:pt x="5030698" y="3182337"/>
                </a:cubicBezTo>
                <a:cubicBezTo>
                  <a:pt x="4682698" y="3643429"/>
                  <a:pt x="4696957" y="4178177"/>
                  <a:pt x="4910556" y="4667756"/>
                </a:cubicBezTo>
                <a:cubicBezTo>
                  <a:pt x="5062728" y="5015306"/>
                  <a:pt x="5245193" y="5341884"/>
                  <a:pt x="5374561" y="5703238"/>
                </a:cubicBezTo>
                <a:cubicBezTo>
                  <a:pt x="5500512" y="6053410"/>
                  <a:pt x="5575240" y="6402760"/>
                  <a:pt x="5591170" y="6745970"/>
                </a:cubicBezTo>
                <a:lnTo>
                  <a:pt x="5592970" y="6897158"/>
                </a:lnTo>
                <a:lnTo>
                  <a:pt x="2734191" y="6897158"/>
                </a:lnTo>
                <a:lnTo>
                  <a:pt x="2734191" y="6897159"/>
                </a:lnTo>
                <a:lnTo>
                  <a:pt x="0" y="6897159"/>
                </a:lnTo>
                <a:lnTo>
                  <a:pt x="0" y="1"/>
                </a:lnTo>
                <a:lnTo>
                  <a:pt x="1485712" y="1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214288B1-DB87-A81F-512A-1AB1DEE218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17536" y="1122363"/>
            <a:ext cx="3864864" cy="2387600"/>
          </a:xfrm>
        </p:spPr>
        <p:txBody>
          <a:bodyPr>
            <a:normAutofit/>
          </a:bodyPr>
          <a:lstStyle/>
          <a:p>
            <a:pPr algn="r"/>
            <a:r>
              <a:rPr lang="nb-NO" sz="2800"/>
              <a:t>TRANSPORT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3E914112-DCF6-2FE5-8000-3BA6E0E59D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59478" y="3602037"/>
            <a:ext cx="3622922" cy="1985963"/>
          </a:xfrm>
        </p:spPr>
        <p:txBody>
          <a:bodyPr>
            <a:normAutofit fontScale="70000" lnSpcReduction="20000"/>
          </a:bodyPr>
          <a:lstStyle/>
          <a:p>
            <a:pPr algn="r"/>
            <a:r>
              <a:rPr lang="nb-NO" dirty="0"/>
              <a:t>KOSTNADER TIL BUSS HAR ØKT MYE DE SISTE ÅRENE. OFFENTLIG TRANSPORT ER OFTE LANGT BILLIGERE ENN BUSS. </a:t>
            </a:r>
          </a:p>
          <a:p>
            <a:pPr algn="r"/>
            <a:r>
              <a:rPr lang="nb-NO" dirty="0"/>
              <a:t>HVIS SKOLEN LIGGER I NÆRHETEN AV EN TOGSTASJON, ELLER BUSSTASJON; SJEKK MULIGHETENE FOR Å BENYTTE OFFENTLIG TRANSPORT. SE NETTSIDEN FOR VEILEDNING.</a:t>
            </a:r>
          </a:p>
        </p:txBody>
      </p:sp>
      <p:sp>
        <p:nvSpPr>
          <p:cNvPr id="4" name="Alternativ prosess 3">
            <a:hlinkClick r:id="rId4"/>
            <a:extLst>
              <a:ext uri="{FF2B5EF4-FFF2-40B4-BE49-F238E27FC236}">
                <a16:creationId xmlns:a16="http://schemas.microsoft.com/office/drawing/2014/main" id="{280A9F0D-5A4F-669E-09D4-D1FDBE4C2439}"/>
              </a:ext>
            </a:extLst>
          </p:cNvPr>
          <p:cNvSpPr/>
          <p:nvPr/>
        </p:nvSpPr>
        <p:spPr>
          <a:xfrm>
            <a:off x="9649968" y="5588000"/>
            <a:ext cx="1744717" cy="612648"/>
          </a:xfrm>
          <a:prstGeom prst="flowChartAlternateProces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LES MER HER</a:t>
            </a:r>
          </a:p>
        </p:txBody>
      </p:sp>
    </p:spTree>
    <p:extLst>
      <p:ext uri="{BB962C8B-B14F-4D97-AF65-F5344CB8AC3E}">
        <p14:creationId xmlns:p14="http://schemas.microsoft.com/office/powerpoint/2010/main" val="12049481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A0FAAEF-5A29-BA2F-93C0-BE29AF72B7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C25AA1D-6FF9-6D92-95D9-742A545ECD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35D98FDA-4718-692C-CD56-4B9C930591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7338" y="-39157"/>
            <a:ext cx="10484449" cy="698744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729D0BA-21B2-07CA-7C4B-EE358354C5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6" name="Freeform: Shape 12">
            <a:extLst>
              <a:ext uri="{FF2B5EF4-FFF2-40B4-BE49-F238E27FC236}">
                <a16:creationId xmlns:a16="http://schemas.microsoft.com/office/drawing/2014/main" id="{36065ECB-D138-7FD2-D2B7-390CCC534A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99031" y="-39157"/>
            <a:ext cx="5592970" cy="6897158"/>
          </a:xfrm>
          <a:custGeom>
            <a:avLst/>
            <a:gdLst>
              <a:gd name="connsiteX0" fmla="*/ 4912746 w 5592970"/>
              <a:gd name="connsiteY0" fmla="*/ 2355321 h 6897159"/>
              <a:gd name="connsiteX1" fmla="*/ 4714738 w 5592970"/>
              <a:gd name="connsiteY1" fmla="*/ 2553329 h 6897159"/>
              <a:gd name="connsiteX2" fmla="*/ 4912746 w 5592970"/>
              <a:gd name="connsiteY2" fmla="*/ 2751337 h 6897159"/>
              <a:gd name="connsiteX3" fmla="*/ 5110754 w 5592970"/>
              <a:gd name="connsiteY3" fmla="*/ 2553329 h 6897159"/>
              <a:gd name="connsiteX4" fmla="*/ 4912746 w 5592970"/>
              <a:gd name="connsiteY4" fmla="*/ 2355321 h 6897159"/>
              <a:gd name="connsiteX5" fmla="*/ 4769785 w 5592970"/>
              <a:gd name="connsiteY5" fmla="*/ 1301525 h 6897159"/>
              <a:gd name="connsiteX6" fmla="*/ 4358192 w 5592970"/>
              <a:gd name="connsiteY6" fmla="*/ 1713118 h 6897159"/>
              <a:gd name="connsiteX7" fmla="*/ 4769785 w 5592970"/>
              <a:gd name="connsiteY7" fmla="*/ 2124711 h 6897159"/>
              <a:gd name="connsiteX8" fmla="*/ 5181378 w 5592970"/>
              <a:gd name="connsiteY8" fmla="*/ 1713118 h 6897159"/>
              <a:gd name="connsiteX9" fmla="*/ 4769785 w 5592970"/>
              <a:gd name="connsiteY9" fmla="*/ 1301525 h 6897159"/>
              <a:gd name="connsiteX10" fmla="*/ 1485712 w 5592970"/>
              <a:gd name="connsiteY10" fmla="*/ 0 h 6897159"/>
              <a:gd name="connsiteX11" fmla="*/ 1911850 w 5592970"/>
              <a:gd name="connsiteY11" fmla="*/ 0 h 6897159"/>
              <a:gd name="connsiteX12" fmla="*/ 4693359 w 5592970"/>
              <a:gd name="connsiteY12" fmla="*/ 0 h 6897159"/>
              <a:gd name="connsiteX13" fmla="*/ 4687196 w 5592970"/>
              <a:gd name="connsiteY13" fmla="*/ 186052 h 6897159"/>
              <a:gd name="connsiteX14" fmla="*/ 4689492 w 5592970"/>
              <a:gd name="connsiteY14" fmla="*/ 422393 h 6897159"/>
              <a:gd name="connsiteX15" fmla="*/ 5029277 w 5592970"/>
              <a:gd name="connsiteY15" fmla="*/ 1074198 h 6897159"/>
              <a:gd name="connsiteX16" fmla="*/ 5368989 w 5592970"/>
              <a:gd name="connsiteY16" fmla="*/ 2604190 h 6897159"/>
              <a:gd name="connsiteX17" fmla="*/ 5030698 w 5592970"/>
              <a:gd name="connsiteY17" fmla="*/ 3182337 h 6897159"/>
              <a:gd name="connsiteX18" fmla="*/ 4910556 w 5592970"/>
              <a:gd name="connsiteY18" fmla="*/ 4667756 h 6897159"/>
              <a:gd name="connsiteX19" fmla="*/ 5374561 w 5592970"/>
              <a:gd name="connsiteY19" fmla="*/ 5703238 h 6897159"/>
              <a:gd name="connsiteX20" fmla="*/ 5591170 w 5592970"/>
              <a:gd name="connsiteY20" fmla="*/ 6745970 h 6897159"/>
              <a:gd name="connsiteX21" fmla="*/ 5592970 w 5592970"/>
              <a:gd name="connsiteY21" fmla="*/ 6897158 h 6897159"/>
              <a:gd name="connsiteX22" fmla="*/ 2734191 w 5592970"/>
              <a:gd name="connsiteY22" fmla="*/ 6897158 h 6897159"/>
              <a:gd name="connsiteX23" fmla="*/ 2734191 w 5592970"/>
              <a:gd name="connsiteY23" fmla="*/ 6897159 h 6897159"/>
              <a:gd name="connsiteX24" fmla="*/ 0 w 5592970"/>
              <a:gd name="connsiteY24" fmla="*/ 6897159 h 6897159"/>
              <a:gd name="connsiteX25" fmla="*/ 0 w 5592970"/>
              <a:gd name="connsiteY25" fmla="*/ 1 h 6897159"/>
              <a:gd name="connsiteX26" fmla="*/ 1485712 w 5592970"/>
              <a:gd name="connsiteY26" fmla="*/ 1 h 6897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5592970" h="6897159">
                <a:moveTo>
                  <a:pt x="4912746" y="2355321"/>
                </a:moveTo>
                <a:cubicBezTo>
                  <a:pt x="4803389" y="2355321"/>
                  <a:pt x="4714738" y="2443972"/>
                  <a:pt x="4714738" y="2553329"/>
                </a:cubicBezTo>
                <a:cubicBezTo>
                  <a:pt x="4714738" y="2662686"/>
                  <a:pt x="4803389" y="2751337"/>
                  <a:pt x="4912746" y="2751337"/>
                </a:cubicBezTo>
                <a:cubicBezTo>
                  <a:pt x="5022103" y="2751337"/>
                  <a:pt x="5110754" y="2662686"/>
                  <a:pt x="5110754" y="2553329"/>
                </a:cubicBezTo>
                <a:cubicBezTo>
                  <a:pt x="5110754" y="2443972"/>
                  <a:pt x="5022103" y="2355321"/>
                  <a:pt x="4912746" y="2355321"/>
                </a:cubicBezTo>
                <a:close/>
                <a:moveTo>
                  <a:pt x="4769785" y="1301525"/>
                </a:moveTo>
                <a:cubicBezTo>
                  <a:pt x="4542468" y="1301525"/>
                  <a:pt x="4358192" y="1485801"/>
                  <a:pt x="4358192" y="1713118"/>
                </a:cubicBezTo>
                <a:cubicBezTo>
                  <a:pt x="4358192" y="1940435"/>
                  <a:pt x="4542468" y="2124711"/>
                  <a:pt x="4769785" y="2124711"/>
                </a:cubicBezTo>
                <a:cubicBezTo>
                  <a:pt x="4997102" y="2124711"/>
                  <a:pt x="5181378" y="1940435"/>
                  <a:pt x="5181378" y="1713118"/>
                </a:cubicBezTo>
                <a:cubicBezTo>
                  <a:pt x="5181378" y="1485801"/>
                  <a:pt x="4997102" y="1301525"/>
                  <a:pt x="4769785" y="1301525"/>
                </a:cubicBezTo>
                <a:close/>
                <a:moveTo>
                  <a:pt x="1485712" y="0"/>
                </a:moveTo>
                <a:lnTo>
                  <a:pt x="1911850" y="0"/>
                </a:lnTo>
                <a:lnTo>
                  <a:pt x="4693359" y="0"/>
                </a:lnTo>
                <a:lnTo>
                  <a:pt x="4687196" y="186052"/>
                </a:lnTo>
                <a:cubicBezTo>
                  <a:pt x="4686166" y="265025"/>
                  <a:pt x="4686829" y="343862"/>
                  <a:pt x="4689492" y="422393"/>
                </a:cubicBezTo>
                <a:cubicBezTo>
                  <a:pt x="4699496" y="713539"/>
                  <a:pt x="4872938" y="896626"/>
                  <a:pt x="5029277" y="1074198"/>
                </a:cubicBezTo>
                <a:cubicBezTo>
                  <a:pt x="5418992" y="1516672"/>
                  <a:pt x="5551614" y="2043761"/>
                  <a:pt x="5368989" y="2604190"/>
                </a:cubicBezTo>
                <a:cubicBezTo>
                  <a:pt x="5298163" y="2821542"/>
                  <a:pt x="5160452" y="3010355"/>
                  <a:pt x="5030698" y="3182337"/>
                </a:cubicBezTo>
                <a:cubicBezTo>
                  <a:pt x="4682698" y="3643429"/>
                  <a:pt x="4696957" y="4178177"/>
                  <a:pt x="4910556" y="4667756"/>
                </a:cubicBezTo>
                <a:cubicBezTo>
                  <a:pt x="5062728" y="5015306"/>
                  <a:pt x="5245193" y="5341884"/>
                  <a:pt x="5374561" y="5703238"/>
                </a:cubicBezTo>
                <a:cubicBezTo>
                  <a:pt x="5500512" y="6053410"/>
                  <a:pt x="5575240" y="6402760"/>
                  <a:pt x="5591170" y="6745970"/>
                </a:cubicBezTo>
                <a:lnTo>
                  <a:pt x="5592970" y="6897158"/>
                </a:lnTo>
                <a:lnTo>
                  <a:pt x="2734191" y="6897158"/>
                </a:lnTo>
                <a:lnTo>
                  <a:pt x="2734191" y="6897159"/>
                </a:lnTo>
                <a:lnTo>
                  <a:pt x="0" y="6897159"/>
                </a:lnTo>
                <a:lnTo>
                  <a:pt x="0" y="1"/>
                </a:lnTo>
                <a:lnTo>
                  <a:pt x="1485712" y="1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7B21CB31-D21E-8B16-BAFF-3A96812A9D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17536" y="1122363"/>
            <a:ext cx="3864864" cy="2387600"/>
          </a:xfrm>
        </p:spPr>
        <p:txBody>
          <a:bodyPr>
            <a:normAutofit/>
          </a:bodyPr>
          <a:lstStyle/>
          <a:p>
            <a:pPr algn="r"/>
            <a:r>
              <a:rPr lang="nb-NO" sz="2800"/>
              <a:t>BESTILLINGSFRIST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634E61A2-7164-5ED7-CFAC-2A9C44769F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59478" y="3602038"/>
            <a:ext cx="3622922" cy="1655762"/>
          </a:xfrm>
        </p:spPr>
        <p:txBody>
          <a:bodyPr>
            <a:normAutofit/>
          </a:bodyPr>
          <a:lstStyle/>
          <a:p>
            <a:pPr algn="r"/>
            <a:r>
              <a:rPr lang="nb-NO" sz="5400" b="1"/>
              <a:t>30. APRIL</a:t>
            </a:r>
          </a:p>
          <a:p>
            <a:pPr algn="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412416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00B645-7EF6-A519-83E6-EC7561F3C2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02BFE77-2363-E85A-0200-8734E1B0A8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9" name="Plassholder for innhold 8" descr="Et bilde som inneholder konsert, opptreden, Musikkartist, underholdning&#10;&#10;KI-generert innhold kan være feil.">
            <a:extLst>
              <a:ext uri="{FF2B5EF4-FFF2-40B4-BE49-F238E27FC236}">
                <a16:creationId xmlns:a16="http://schemas.microsoft.com/office/drawing/2014/main" id="{50D86FBF-DB07-66DF-3B3D-08D4C8195A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55" y="-2903"/>
            <a:ext cx="12360381" cy="6907641"/>
          </a:xfrm>
          <a:prstGeom prst="rect">
            <a:avLst/>
          </a:prstGeom>
        </p:spPr>
      </p:pic>
      <p:pic>
        <p:nvPicPr>
          <p:cNvPr id="4" name="Bilde 3">
            <a:extLst>
              <a:ext uri="{FF2B5EF4-FFF2-40B4-BE49-F238E27FC236}">
                <a16:creationId xmlns:a16="http://schemas.microsoft.com/office/drawing/2014/main" id="{ACD0E866-F9C3-D5D9-10E3-2056BDDA05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51851" y="0"/>
            <a:ext cx="13607136" cy="7018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3714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524D4EE-4279-ACB7-FBE1-9EF7B30CD5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07F310D-E1B2-D10A-E758-BC9BF14974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881EDAF-4533-AF90-F552-7696792271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Bilde 9" descr="Et bilde som inneholder tekst, bok, Bokomslag, plakat&#10;&#10;KI-generert innhold kan være feil.">
            <a:extLst>
              <a:ext uri="{FF2B5EF4-FFF2-40B4-BE49-F238E27FC236}">
                <a16:creationId xmlns:a16="http://schemas.microsoft.com/office/drawing/2014/main" id="{FB2B1A89-8DE5-9B3B-DDF7-23584915FA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58741" y="-5311374"/>
            <a:ext cx="11316513" cy="14850326"/>
          </a:xfrm>
          <a:prstGeom prst="rect">
            <a:avLst/>
          </a:prstGeom>
        </p:spPr>
      </p:pic>
      <p:sp useBgFill="1">
        <p:nvSpPr>
          <p:cNvPr id="6" name="Freeform: Shape 12">
            <a:extLst>
              <a:ext uri="{FF2B5EF4-FFF2-40B4-BE49-F238E27FC236}">
                <a16:creationId xmlns:a16="http://schemas.microsoft.com/office/drawing/2014/main" id="{5D9D9218-64A2-FD5C-AD50-DBB51B4A45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99031" y="-39157"/>
            <a:ext cx="5592970" cy="6897158"/>
          </a:xfrm>
          <a:custGeom>
            <a:avLst/>
            <a:gdLst>
              <a:gd name="connsiteX0" fmla="*/ 4912746 w 5592970"/>
              <a:gd name="connsiteY0" fmla="*/ 2355321 h 6897159"/>
              <a:gd name="connsiteX1" fmla="*/ 4714738 w 5592970"/>
              <a:gd name="connsiteY1" fmla="*/ 2553329 h 6897159"/>
              <a:gd name="connsiteX2" fmla="*/ 4912746 w 5592970"/>
              <a:gd name="connsiteY2" fmla="*/ 2751337 h 6897159"/>
              <a:gd name="connsiteX3" fmla="*/ 5110754 w 5592970"/>
              <a:gd name="connsiteY3" fmla="*/ 2553329 h 6897159"/>
              <a:gd name="connsiteX4" fmla="*/ 4912746 w 5592970"/>
              <a:gd name="connsiteY4" fmla="*/ 2355321 h 6897159"/>
              <a:gd name="connsiteX5" fmla="*/ 4769785 w 5592970"/>
              <a:gd name="connsiteY5" fmla="*/ 1301525 h 6897159"/>
              <a:gd name="connsiteX6" fmla="*/ 4358192 w 5592970"/>
              <a:gd name="connsiteY6" fmla="*/ 1713118 h 6897159"/>
              <a:gd name="connsiteX7" fmla="*/ 4769785 w 5592970"/>
              <a:gd name="connsiteY7" fmla="*/ 2124711 h 6897159"/>
              <a:gd name="connsiteX8" fmla="*/ 5181378 w 5592970"/>
              <a:gd name="connsiteY8" fmla="*/ 1713118 h 6897159"/>
              <a:gd name="connsiteX9" fmla="*/ 4769785 w 5592970"/>
              <a:gd name="connsiteY9" fmla="*/ 1301525 h 6897159"/>
              <a:gd name="connsiteX10" fmla="*/ 1485712 w 5592970"/>
              <a:gd name="connsiteY10" fmla="*/ 0 h 6897159"/>
              <a:gd name="connsiteX11" fmla="*/ 1911850 w 5592970"/>
              <a:gd name="connsiteY11" fmla="*/ 0 h 6897159"/>
              <a:gd name="connsiteX12" fmla="*/ 4693359 w 5592970"/>
              <a:gd name="connsiteY12" fmla="*/ 0 h 6897159"/>
              <a:gd name="connsiteX13" fmla="*/ 4687196 w 5592970"/>
              <a:gd name="connsiteY13" fmla="*/ 186052 h 6897159"/>
              <a:gd name="connsiteX14" fmla="*/ 4689492 w 5592970"/>
              <a:gd name="connsiteY14" fmla="*/ 422393 h 6897159"/>
              <a:gd name="connsiteX15" fmla="*/ 5029277 w 5592970"/>
              <a:gd name="connsiteY15" fmla="*/ 1074198 h 6897159"/>
              <a:gd name="connsiteX16" fmla="*/ 5368989 w 5592970"/>
              <a:gd name="connsiteY16" fmla="*/ 2604190 h 6897159"/>
              <a:gd name="connsiteX17" fmla="*/ 5030698 w 5592970"/>
              <a:gd name="connsiteY17" fmla="*/ 3182337 h 6897159"/>
              <a:gd name="connsiteX18" fmla="*/ 4910556 w 5592970"/>
              <a:gd name="connsiteY18" fmla="*/ 4667756 h 6897159"/>
              <a:gd name="connsiteX19" fmla="*/ 5374561 w 5592970"/>
              <a:gd name="connsiteY19" fmla="*/ 5703238 h 6897159"/>
              <a:gd name="connsiteX20" fmla="*/ 5591170 w 5592970"/>
              <a:gd name="connsiteY20" fmla="*/ 6745970 h 6897159"/>
              <a:gd name="connsiteX21" fmla="*/ 5592970 w 5592970"/>
              <a:gd name="connsiteY21" fmla="*/ 6897158 h 6897159"/>
              <a:gd name="connsiteX22" fmla="*/ 2734191 w 5592970"/>
              <a:gd name="connsiteY22" fmla="*/ 6897158 h 6897159"/>
              <a:gd name="connsiteX23" fmla="*/ 2734191 w 5592970"/>
              <a:gd name="connsiteY23" fmla="*/ 6897159 h 6897159"/>
              <a:gd name="connsiteX24" fmla="*/ 0 w 5592970"/>
              <a:gd name="connsiteY24" fmla="*/ 6897159 h 6897159"/>
              <a:gd name="connsiteX25" fmla="*/ 0 w 5592970"/>
              <a:gd name="connsiteY25" fmla="*/ 1 h 6897159"/>
              <a:gd name="connsiteX26" fmla="*/ 1485712 w 5592970"/>
              <a:gd name="connsiteY26" fmla="*/ 1 h 6897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5592970" h="6897159">
                <a:moveTo>
                  <a:pt x="4912746" y="2355321"/>
                </a:moveTo>
                <a:cubicBezTo>
                  <a:pt x="4803389" y="2355321"/>
                  <a:pt x="4714738" y="2443972"/>
                  <a:pt x="4714738" y="2553329"/>
                </a:cubicBezTo>
                <a:cubicBezTo>
                  <a:pt x="4714738" y="2662686"/>
                  <a:pt x="4803389" y="2751337"/>
                  <a:pt x="4912746" y="2751337"/>
                </a:cubicBezTo>
                <a:cubicBezTo>
                  <a:pt x="5022103" y="2751337"/>
                  <a:pt x="5110754" y="2662686"/>
                  <a:pt x="5110754" y="2553329"/>
                </a:cubicBezTo>
                <a:cubicBezTo>
                  <a:pt x="5110754" y="2443972"/>
                  <a:pt x="5022103" y="2355321"/>
                  <a:pt x="4912746" y="2355321"/>
                </a:cubicBezTo>
                <a:close/>
                <a:moveTo>
                  <a:pt x="4769785" y="1301525"/>
                </a:moveTo>
                <a:cubicBezTo>
                  <a:pt x="4542468" y="1301525"/>
                  <a:pt x="4358192" y="1485801"/>
                  <a:pt x="4358192" y="1713118"/>
                </a:cubicBezTo>
                <a:cubicBezTo>
                  <a:pt x="4358192" y="1940435"/>
                  <a:pt x="4542468" y="2124711"/>
                  <a:pt x="4769785" y="2124711"/>
                </a:cubicBezTo>
                <a:cubicBezTo>
                  <a:pt x="4997102" y="2124711"/>
                  <a:pt x="5181378" y="1940435"/>
                  <a:pt x="5181378" y="1713118"/>
                </a:cubicBezTo>
                <a:cubicBezTo>
                  <a:pt x="5181378" y="1485801"/>
                  <a:pt x="4997102" y="1301525"/>
                  <a:pt x="4769785" y="1301525"/>
                </a:cubicBezTo>
                <a:close/>
                <a:moveTo>
                  <a:pt x="1485712" y="0"/>
                </a:moveTo>
                <a:lnTo>
                  <a:pt x="1911850" y="0"/>
                </a:lnTo>
                <a:lnTo>
                  <a:pt x="4693359" y="0"/>
                </a:lnTo>
                <a:lnTo>
                  <a:pt x="4687196" y="186052"/>
                </a:lnTo>
                <a:cubicBezTo>
                  <a:pt x="4686166" y="265025"/>
                  <a:pt x="4686829" y="343862"/>
                  <a:pt x="4689492" y="422393"/>
                </a:cubicBezTo>
                <a:cubicBezTo>
                  <a:pt x="4699496" y="713539"/>
                  <a:pt x="4872938" y="896626"/>
                  <a:pt x="5029277" y="1074198"/>
                </a:cubicBezTo>
                <a:cubicBezTo>
                  <a:pt x="5418992" y="1516672"/>
                  <a:pt x="5551614" y="2043761"/>
                  <a:pt x="5368989" y="2604190"/>
                </a:cubicBezTo>
                <a:cubicBezTo>
                  <a:pt x="5298163" y="2821542"/>
                  <a:pt x="5160452" y="3010355"/>
                  <a:pt x="5030698" y="3182337"/>
                </a:cubicBezTo>
                <a:cubicBezTo>
                  <a:pt x="4682698" y="3643429"/>
                  <a:pt x="4696957" y="4178177"/>
                  <a:pt x="4910556" y="4667756"/>
                </a:cubicBezTo>
                <a:cubicBezTo>
                  <a:pt x="5062728" y="5015306"/>
                  <a:pt x="5245193" y="5341884"/>
                  <a:pt x="5374561" y="5703238"/>
                </a:cubicBezTo>
                <a:cubicBezTo>
                  <a:pt x="5500512" y="6053410"/>
                  <a:pt x="5575240" y="6402760"/>
                  <a:pt x="5591170" y="6745970"/>
                </a:cubicBezTo>
                <a:lnTo>
                  <a:pt x="5592970" y="6897158"/>
                </a:lnTo>
                <a:lnTo>
                  <a:pt x="2734191" y="6897158"/>
                </a:lnTo>
                <a:lnTo>
                  <a:pt x="2734191" y="6897159"/>
                </a:lnTo>
                <a:lnTo>
                  <a:pt x="0" y="6897159"/>
                </a:lnTo>
                <a:lnTo>
                  <a:pt x="0" y="1"/>
                </a:lnTo>
                <a:lnTo>
                  <a:pt x="1485712" y="1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F4874EF2-05F5-E76B-FF0E-A85B1F6D2E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59479" y="1214436"/>
            <a:ext cx="3622922" cy="2387600"/>
          </a:xfrm>
        </p:spPr>
        <p:txBody>
          <a:bodyPr>
            <a:normAutofit/>
          </a:bodyPr>
          <a:lstStyle/>
          <a:p>
            <a:pPr algn="r"/>
            <a:r>
              <a:rPr lang="nb-NO"/>
              <a:t>BALKAN-BRØDRE </a:t>
            </a:r>
            <a:endParaRPr lang="nb-NO" sz="5000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39F3DC9F-4683-789F-FF09-CC1F3390AD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26096" y="3602037"/>
            <a:ext cx="3956304" cy="2689035"/>
          </a:xfrm>
        </p:spPr>
        <p:txBody>
          <a:bodyPr>
            <a:normAutofit/>
          </a:bodyPr>
          <a:lstStyle/>
          <a:p>
            <a:pPr algn="r"/>
            <a:r>
              <a:rPr lang="nb-NO"/>
              <a:t>UKE 44 og 3</a:t>
            </a:r>
          </a:p>
          <a:p>
            <a:pPr algn="r"/>
            <a:endParaRPr lang="nb-NO"/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4D93E973-6FB6-1BA3-34C3-848BD9F899CA}"/>
              </a:ext>
            </a:extLst>
          </p:cNvPr>
          <p:cNvSpPr txBox="1"/>
          <p:nvPr/>
        </p:nvSpPr>
        <p:spPr>
          <a:xfrm>
            <a:off x="9990357" y="376516"/>
            <a:ext cx="1478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/>
              <a:t>LITTERATUR</a:t>
            </a:r>
          </a:p>
        </p:txBody>
      </p:sp>
      <p:sp>
        <p:nvSpPr>
          <p:cNvPr id="7" name="Alternativ prosess 6">
            <a:hlinkClick r:id="rId4"/>
            <a:extLst>
              <a:ext uri="{FF2B5EF4-FFF2-40B4-BE49-F238E27FC236}">
                <a16:creationId xmlns:a16="http://schemas.microsoft.com/office/drawing/2014/main" id="{7AE3209F-C197-A96A-6C53-0EE0C926F136}"/>
              </a:ext>
            </a:extLst>
          </p:cNvPr>
          <p:cNvSpPr/>
          <p:nvPr/>
        </p:nvSpPr>
        <p:spPr>
          <a:xfrm>
            <a:off x="9911255" y="4572655"/>
            <a:ext cx="1744717" cy="612648"/>
          </a:xfrm>
          <a:prstGeom prst="flowChartAlternateProces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LES MER HER</a:t>
            </a:r>
          </a:p>
        </p:txBody>
      </p:sp>
    </p:spTree>
    <p:extLst>
      <p:ext uri="{BB962C8B-B14F-4D97-AF65-F5344CB8AC3E}">
        <p14:creationId xmlns:p14="http://schemas.microsoft.com/office/powerpoint/2010/main" val="24024939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3A2CEE8-9815-FA88-EE11-9DE044A24A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BF23AE6-D1CF-46CB-92A5-59A5B0FAFA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1E34852-C19A-3024-A827-B7695E85E8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Bilde 12" descr="Et bilde som inneholder tekst, bok&#10;&#10;KI-generert innhold kan være feil.">
            <a:extLst>
              <a:ext uri="{FF2B5EF4-FFF2-40B4-BE49-F238E27FC236}">
                <a16:creationId xmlns:a16="http://schemas.microsoft.com/office/drawing/2014/main" id="{8A39793A-DE34-A49A-D100-D3094EFD48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4551" y="-3936497"/>
            <a:ext cx="8257701" cy="13098785"/>
          </a:xfrm>
          <a:prstGeom prst="rect">
            <a:avLst/>
          </a:prstGeom>
        </p:spPr>
      </p:pic>
      <p:sp useBgFill="1">
        <p:nvSpPr>
          <p:cNvPr id="6" name="Freeform: Shape 12">
            <a:extLst>
              <a:ext uri="{FF2B5EF4-FFF2-40B4-BE49-F238E27FC236}">
                <a16:creationId xmlns:a16="http://schemas.microsoft.com/office/drawing/2014/main" id="{E722E467-78B8-6B79-9CF1-4BA36970A6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99031" y="-39157"/>
            <a:ext cx="5592970" cy="6897158"/>
          </a:xfrm>
          <a:custGeom>
            <a:avLst/>
            <a:gdLst>
              <a:gd name="connsiteX0" fmla="*/ 4912746 w 5592970"/>
              <a:gd name="connsiteY0" fmla="*/ 2355321 h 6897159"/>
              <a:gd name="connsiteX1" fmla="*/ 4714738 w 5592970"/>
              <a:gd name="connsiteY1" fmla="*/ 2553329 h 6897159"/>
              <a:gd name="connsiteX2" fmla="*/ 4912746 w 5592970"/>
              <a:gd name="connsiteY2" fmla="*/ 2751337 h 6897159"/>
              <a:gd name="connsiteX3" fmla="*/ 5110754 w 5592970"/>
              <a:gd name="connsiteY3" fmla="*/ 2553329 h 6897159"/>
              <a:gd name="connsiteX4" fmla="*/ 4912746 w 5592970"/>
              <a:gd name="connsiteY4" fmla="*/ 2355321 h 6897159"/>
              <a:gd name="connsiteX5" fmla="*/ 4769785 w 5592970"/>
              <a:gd name="connsiteY5" fmla="*/ 1301525 h 6897159"/>
              <a:gd name="connsiteX6" fmla="*/ 4358192 w 5592970"/>
              <a:gd name="connsiteY6" fmla="*/ 1713118 h 6897159"/>
              <a:gd name="connsiteX7" fmla="*/ 4769785 w 5592970"/>
              <a:gd name="connsiteY7" fmla="*/ 2124711 h 6897159"/>
              <a:gd name="connsiteX8" fmla="*/ 5181378 w 5592970"/>
              <a:gd name="connsiteY8" fmla="*/ 1713118 h 6897159"/>
              <a:gd name="connsiteX9" fmla="*/ 4769785 w 5592970"/>
              <a:gd name="connsiteY9" fmla="*/ 1301525 h 6897159"/>
              <a:gd name="connsiteX10" fmla="*/ 1485712 w 5592970"/>
              <a:gd name="connsiteY10" fmla="*/ 0 h 6897159"/>
              <a:gd name="connsiteX11" fmla="*/ 1911850 w 5592970"/>
              <a:gd name="connsiteY11" fmla="*/ 0 h 6897159"/>
              <a:gd name="connsiteX12" fmla="*/ 4693359 w 5592970"/>
              <a:gd name="connsiteY12" fmla="*/ 0 h 6897159"/>
              <a:gd name="connsiteX13" fmla="*/ 4687196 w 5592970"/>
              <a:gd name="connsiteY13" fmla="*/ 186052 h 6897159"/>
              <a:gd name="connsiteX14" fmla="*/ 4689492 w 5592970"/>
              <a:gd name="connsiteY14" fmla="*/ 422393 h 6897159"/>
              <a:gd name="connsiteX15" fmla="*/ 5029277 w 5592970"/>
              <a:gd name="connsiteY15" fmla="*/ 1074198 h 6897159"/>
              <a:gd name="connsiteX16" fmla="*/ 5368989 w 5592970"/>
              <a:gd name="connsiteY16" fmla="*/ 2604190 h 6897159"/>
              <a:gd name="connsiteX17" fmla="*/ 5030698 w 5592970"/>
              <a:gd name="connsiteY17" fmla="*/ 3182337 h 6897159"/>
              <a:gd name="connsiteX18" fmla="*/ 4910556 w 5592970"/>
              <a:gd name="connsiteY18" fmla="*/ 4667756 h 6897159"/>
              <a:gd name="connsiteX19" fmla="*/ 5374561 w 5592970"/>
              <a:gd name="connsiteY19" fmla="*/ 5703238 h 6897159"/>
              <a:gd name="connsiteX20" fmla="*/ 5591170 w 5592970"/>
              <a:gd name="connsiteY20" fmla="*/ 6745970 h 6897159"/>
              <a:gd name="connsiteX21" fmla="*/ 5592970 w 5592970"/>
              <a:gd name="connsiteY21" fmla="*/ 6897158 h 6897159"/>
              <a:gd name="connsiteX22" fmla="*/ 2734191 w 5592970"/>
              <a:gd name="connsiteY22" fmla="*/ 6897158 h 6897159"/>
              <a:gd name="connsiteX23" fmla="*/ 2734191 w 5592970"/>
              <a:gd name="connsiteY23" fmla="*/ 6897159 h 6897159"/>
              <a:gd name="connsiteX24" fmla="*/ 0 w 5592970"/>
              <a:gd name="connsiteY24" fmla="*/ 6897159 h 6897159"/>
              <a:gd name="connsiteX25" fmla="*/ 0 w 5592970"/>
              <a:gd name="connsiteY25" fmla="*/ 1 h 6897159"/>
              <a:gd name="connsiteX26" fmla="*/ 1485712 w 5592970"/>
              <a:gd name="connsiteY26" fmla="*/ 1 h 6897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5592970" h="6897159">
                <a:moveTo>
                  <a:pt x="4912746" y="2355321"/>
                </a:moveTo>
                <a:cubicBezTo>
                  <a:pt x="4803389" y="2355321"/>
                  <a:pt x="4714738" y="2443972"/>
                  <a:pt x="4714738" y="2553329"/>
                </a:cubicBezTo>
                <a:cubicBezTo>
                  <a:pt x="4714738" y="2662686"/>
                  <a:pt x="4803389" y="2751337"/>
                  <a:pt x="4912746" y="2751337"/>
                </a:cubicBezTo>
                <a:cubicBezTo>
                  <a:pt x="5022103" y="2751337"/>
                  <a:pt x="5110754" y="2662686"/>
                  <a:pt x="5110754" y="2553329"/>
                </a:cubicBezTo>
                <a:cubicBezTo>
                  <a:pt x="5110754" y="2443972"/>
                  <a:pt x="5022103" y="2355321"/>
                  <a:pt x="4912746" y="2355321"/>
                </a:cubicBezTo>
                <a:close/>
                <a:moveTo>
                  <a:pt x="4769785" y="1301525"/>
                </a:moveTo>
                <a:cubicBezTo>
                  <a:pt x="4542468" y="1301525"/>
                  <a:pt x="4358192" y="1485801"/>
                  <a:pt x="4358192" y="1713118"/>
                </a:cubicBezTo>
                <a:cubicBezTo>
                  <a:pt x="4358192" y="1940435"/>
                  <a:pt x="4542468" y="2124711"/>
                  <a:pt x="4769785" y="2124711"/>
                </a:cubicBezTo>
                <a:cubicBezTo>
                  <a:pt x="4997102" y="2124711"/>
                  <a:pt x="5181378" y="1940435"/>
                  <a:pt x="5181378" y="1713118"/>
                </a:cubicBezTo>
                <a:cubicBezTo>
                  <a:pt x="5181378" y="1485801"/>
                  <a:pt x="4997102" y="1301525"/>
                  <a:pt x="4769785" y="1301525"/>
                </a:cubicBezTo>
                <a:close/>
                <a:moveTo>
                  <a:pt x="1485712" y="0"/>
                </a:moveTo>
                <a:lnTo>
                  <a:pt x="1911850" y="0"/>
                </a:lnTo>
                <a:lnTo>
                  <a:pt x="4693359" y="0"/>
                </a:lnTo>
                <a:lnTo>
                  <a:pt x="4687196" y="186052"/>
                </a:lnTo>
                <a:cubicBezTo>
                  <a:pt x="4686166" y="265025"/>
                  <a:pt x="4686829" y="343862"/>
                  <a:pt x="4689492" y="422393"/>
                </a:cubicBezTo>
                <a:cubicBezTo>
                  <a:pt x="4699496" y="713539"/>
                  <a:pt x="4872938" y="896626"/>
                  <a:pt x="5029277" y="1074198"/>
                </a:cubicBezTo>
                <a:cubicBezTo>
                  <a:pt x="5418992" y="1516672"/>
                  <a:pt x="5551614" y="2043761"/>
                  <a:pt x="5368989" y="2604190"/>
                </a:cubicBezTo>
                <a:cubicBezTo>
                  <a:pt x="5298163" y="2821542"/>
                  <a:pt x="5160452" y="3010355"/>
                  <a:pt x="5030698" y="3182337"/>
                </a:cubicBezTo>
                <a:cubicBezTo>
                  <a:pt x="4682698" y="3643429"/>
                  <a:pt x="4696957" y="4178177"/>
                  <a:pt x="4910556" y="4667756"/>
                </a:cubicBezTo>
                <a:cubicBezTo>
                  <a:pt x="5062728" y="5015306"/>
                  <a:pt x="5245193" y="5341884"/>
                  <a:pt x="5374561" y="5703238"/>
                </a:cubicBezTo>
                <a:cubicBezTo>
                  <a:pt x="5500512" y="6053410"/>
                  <a:pt x="5575240" y="6402760"/>
                  <a:pt x="5591170" y="6745970"/>
                </a:cubicBezTo>
                <a:lnTo>
                  <a:pt x="5592970" y="6897158"/>
                </a:lnTo>
                <a:lnTo>
                  <a:pt x="2734191" y="6897158"/>
                </a:lnTo>
                <a:lnTo>
                  <a:pt x="2734191" y="6897159"/>
                </a:lnTo>
                <a:lnTo>
                  <a:pt x="0" y="6897159"/>
                </a:lnTo>
                <a:lnTo>
                  <a:pt x="0" y="1"/>
                </a:lnTo>
                <a:lnTo>
                  <a:pt x="1485712" y="1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4A03F06B-F737-19FF-4274-0F49738FF2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59478" y="1122363"/>
            <a:ext cx="3817994" cy="2387600"/>
          </a:xfrm>
        </p:spPr>
        <p:txBody>
          <a:bodyPr>
            <a:normAutofit/>
          </a:bodyPr>
          <a:lstStyle/>
          <a:p>
            <a:pPr algn="r"/>
            <a:r>
              <a:rPr lang="nb-NO" sz="4400"/>
              <a:t>TERRARIUM 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A7B7750F-969A-8DDF-F694-929EB055BF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59478" y="3602038"/>
            <a:ext cx="3622922" cy="1655762"/>
          </a:xfrm>
        </p:spPr>
        <p:txBody>
          <a:bodyPr>
            <a:normAutofit/>
          </a:bodyPr>
          <a:lstStyle/>
          <a:p>
            <a:pPr algn="r"/>
            <a:r>
              <a:rPr lang="nb-NO"/>
              <a:t>UKE 15 og 16</a:t>
            </a:r>
          </a:p>
          <a:p>
            <a:pPr algn="r"/>
            <a:endParaRPr lang="nb-NO"/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6776374F-7873-9910-1535-15534D230867}"/>
              </a:ext>
            </a:extLst>
          </p:cNvPr>
          <p:cNvSpPr txBox="1"/>
          <p:nvPr/>
        </p:nvSpPr>
        <p:spPr>
          <a:xfrm>
            <a:off x="9990357" y="376516"/>
            <a:ext cx="1478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/>
              <a:t>LITTERATUR</a:t>
            </a:r>
          </a:p>
        </p:txBody>
      </p:sp>
      <p:sp>
        <p:nvSpPr>
          <p:cNvPr id="4" name="Alternativ prosess 3">
            <a:hlinkClick r:id="rId4"/>
            <a:extLst>
              <a:ext uri="{FF2B5EF4-FFF2-40B4-BE49-F238E27FC236}">
                <a16:creationId xmlns:a16="http://schemas.microsoft.com/office/drawing/2014/main" id="{04FE6F47-2E10-9FC8-D807-CDFA8BC896E5}"/>
              </a:ext>
            </a:extLst>
          </p:cNvPr>
          <p:cNvSpPr/>
          <p:nvPr/>
        </p:nvSpPr>
        <p:spPr>
          <a:xfrm>
            <a:off x="9911255" y="4572655"/>
            <a:ext cx="1744717" cy="612648"/>
          </a:xfrm>
          <a:prstGeom prst="flowChartAlternateProces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LES MER HER</a:t>
            </a:r>
          </a:p>
        </p:txBody>
      </p:sp>
    </p:spTree>
    <p:extLst>
      <p:ext uri="{BB962C8B-B14F-4D97-AF65-F5344CB8AC3E}">
        <p14:creationId xmlns:p14="http://schemas.microsoft.com/office/powerpoint/2010/main" val="26557080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6FC732F-91DF-8486-93E8-BA4E31ADAF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D78AD06-BF2E-46C9-F477-50BCE9FDBB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6ADE4C70-B6E9-DAE1-9A5E-0404E93274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10266" y="-6852857"/>
            <a:ext cx="10191228" cy="1548034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59D6902-3769-B2E9-AE31-97952B1873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6" name="Freeform: Shape 12">
            <a:extLst>
              <a:ext uri="{FF2B5EF4-FFF2-40B4-BE49-F238E27FC236}">
                <a16:creationId xmlns:a16="http://schemas.microsoft.com/office/drawing/2014/main" id="{B937A0D9-EBDA-A04C-5E5B-4BE01695F6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99031" y="-39157"/>
            <a:ext cx="5592970" cy="6897158"/>
          </a:xfrm>
          <a:custGeom>
            <a:avLst/>
            <a:gdLst>
              <a:gd name="connsiteX0" fmla="*/ 4912746 w 5592970"/>
              <a:gd name="connsiteY0" fmla="*/ 2355321 h 6897159"/>
              <a:gd name="connsiteX1" fmla="*/ 4714738 w 5592970"/>
              <a:gd name="connsiteY1" fmla="*/ 2553329 h 6897159"/>
              <a:gd name="connsiteX2" fmla="*/ 4912746 w 5592970"/>
              <a:gd name="connsiteY2" fmla="*/ 2751337 h 6897159"/>
              <a:gd name="connsiteX3" fmla="*/ 5110754 w 5592970"/>
              <a:gd name="connsiteY3" fmla="*/ 2553329 h 6897159"/>
              <a:gd name="connsiteX4" fmla="*/ 4912746 w 5592970"/>
              <a:gd name="connsiteY4" fmla="*/ 2355321 h 6897159"/>
              <a:gd name="connsiteX5" fmla="*/ 4769785 w 5592970"/>
              <a:gd name="connsiteY5" fmla="*/ 1301525 h 6897159"/>
              <a:gd name="connsiteX6" fmla="*/ 4358192 w 5592970"/>
              <a:gd name="connsiteY6" fmla="*/ 1713118 h 6897159"/>
              <a:gd name="connsiteX7" fmla="*/ 4769785 w 5592970"/>
              <a:gd name="connsiteY7" fmla="*/ 2124711 h 6897159"/>
              <a:gd name="connsiteX8" fmla="*/ 5181378 w 5592970"/>
              <a:gd name="connsiteY8" fmla="*/ 1713118 h 6897159"/>
              <a:gd name="connsiteX9" fmla="*/ 4769785 w 5592970"/>
              <a:gd name="connsiteY9" fmla="*/ 1301525 h 6897159"/>
              <a:gd name="connsiteX10" fmla="*/ 1485712 w 5592970"/>
              <a:gd name="connsiteY10" fmla="*/ 0 h 6897159"/>
              <a:gd name="connsiteX11" fmla="*/ 1911850 w 5592970"/>
              <a:gd name="connsiteY11" fmla="*/ 0 h 6897159"/>
              <a:gd name="connsiteX12" fmla="*/ 4693359 w 5592970"/>
              <a:gd name="connsiteY12" fmla="*/ 0 h 6897159"/>
              <a:gd name="connsiteX13" fmla="*/ 4687196 w 5592970"/>
              <a:gd name="connsiteY13" fmla="*/ 186052 h 6897159"/>
              <a:gd name="connsiteX14" fmla="*/ 4689492 w 5592970"/>
              <a:gd name="connsiteY14" fmla="*/ 422393 h 6897159"/>
              <a:gd name="connsiteX15" fmla="*/ 5029277 w 5592970"/>
              <a:gd name="connsiteY15" fmla="*/ 1074198 h 6897159"/>
              <a:gd name="connsiteX16" fmla="*/ 5368989 w 5592970"/>
              <a:gd name="connsiteY16" fmla="*/ 2604190 h 6897159"/>
              <a:gd name="connsiteX17" fmla="*/ 5030698 w 5592970"/>
              <a:gd name="connsiteY17" fmla="*/ 3182337 h 6897159"/>
              <a:gd name="connsiteX18" fmla="*/ 4910556 w 5592970"/>
              <a:gd name="connsiteY18" fmla="*/ 4667756 h 6897159"/>
              <a:gd name="connsiteX19" fmla="*/ 5374561 w 5592970"/>
              <a:gd name="connsiteY19" fmla="*/ 5703238 h 6897159"/>
              <a:gd name="connsiteX20" fmla="*/ 5591170 w 5592970"/>
              <a:gd name="connsiteY20" fmla="*/ 6745970 h 6897159"/>
              <a:gd name="connsiteX21" fmla="*/ 5592970 w 5592970"/>
              <a:gd name="connsiteY21" fmla="*/ 6897158 h 6897159"/>
              <a:gd name="connsiteX22" fmla="*/ 2734191 w 5592970"/>
              <a:gd name="connsiteY22" fmla="*/ 6897158 h 6897159"/>
              <a:gd name="connsiteX23" fmla="*/ 2734191 w 5592970"/>
              <a:gd name="connsiteY23" fmla="*/ 6897159 h 6897159"/>
              <a:gd name="connsiteX24" fmla="*/ 0 w 5592970"/>
              <a:gd name="connsiteY24" fmla="*/ 6897159 h 6897159"/>
              <a:gd name="connsiteX25" fmla="*/ 0 w 5592970"/>
              <a:gd name="connsiteY25" fmla="*/ 1 h 6897159"/>
              <a:gd name="connsiteX26" fmla="*/ 1485712 w 5592970"/>
              <a:gd name="connsiteY26" fmla="*/ 1 h 6897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5592970" h="6897159">
                <a:moveTo>
                  <a:pt x="4912746" y="2355321"/>
                </a:moveTo>
                <a:cubicBezTo>
                  <a:pt x="4803389" y="2355321"/>
                  <a:pt x="4714738" y="2443972"/>
                  <a:pt x="4714738" y="2553329"/>
                </a:cubicBezTo>
                <a:cubicBezTo>
                  <a:pt x="4714738" y="2662686"/>
                  <a:pt x="4803389" y="2751337"/>
                  <a:pt x="4912746" y="2751337"/>
                </a:cubicBezTo>
                <a:cubicBezTo>
                  <a:pt x="5022103" y="2751337"/>
                  <a:pt x="5110754" y="2662686"/>
                  <a:pt x="5110754" y="2553329"/>
                </a:cubicBezTo>
                <a:cubicBezTo>
                  <a:pt x="5110754" y="2443972"/>
                  <a:pt x="5022103" y="2355321"/>
                  <a:pt x="4912746" y="2355321"/>
                </a:cubicBezTo>
                <a:close/>
                <a:moveTo>
                  <a:pt x="4769785" y="1301525"/>
                </a:moveTo>
                <a:cubicBezTo>
                  <a:pt x="4542468" y="1301525"/>
                  <a:pt x="4358192" y="1485801"/>
                  <a:pt x="4358192" y="1713118"/>
                </a:cubicBezTo>
                <a:cubicBezTo>
                  <a:pt x="4358192" y="1940435"/>
                  <a:pt x="4542468" y="2124711"/>
                  <a:pt x="4769785" y="2124711"/>
                </a:cubicBezTo>
                <a:cubicBezTo>
                  <a:pt x="4997102" y="2124711"/>
                  <a:pt x="5181378" y="1940435"/>
                  <a:pt x="5181378" y="1713118"/>
                </a:cubicBezTo>
                <a:cubicBezTo>
                  <a:pt x="5181378" y="1485801"/>
                  <a:pt x="4997102" y="1301525"/>
                  <a:pt x="4769785" y="1301525"/>
                </a:cubicBezTo>
                <a:close/>
                <a:moveTo>
                  <a:pt x="1485712" y="0"/>
                </a:moveTo>
                <a:lnTo>
                  <a:pt x="1911850" y="0"/>
                </a:lnTo>
                <a:lnTo>
                  <a:pt x="4693359" y="0"/>
                </a:lnTo>
                <a:lnTo>
                  <a:pt x="4687196" y="186052"/>
                </a:lnTo>
                <a:cubicBezTo>
                  <a:pt x="4686166" y="265025"/>
                  <a:pt x="4686829" y="343862"/>
                  <a:pt x="4689492" y="422393"/>
                </a:cubicBezTo>
                <a:cubicBezTo>
                  <a:pt x="4699496" y="713539"/>
                  <a:pt x="4872938" y="896626"/>
                  <a:pt x="5029277" y="1074198"/>
                </a:cubicBezTo>
                <a:cubicBezTo>
                  <a:pt x="5418992" y="1516672"/>
                  <a:pt x="5551614" y="2043761"/>
                  <a:pt x="5368989" y="2604190"/>
                </a:cubicBezTo>
                <a:cubicBezTo>
                  <a:pt x="5298163" y="2821542"/>
                  <a:pt x="5160452" y="3010355"/>
                  <a:pt x="5030698" y="3182337"/>
                </a:cubicBezTo>
                <a:cubicBezTo>
                  <a:pt x="4682698" y="3643429"/>
                  <a:pt x="4696957" y="4178177"/>
                  <a:pt x="4910556" y="4667756"/>
                </a:cubicBezTo>
                <a:cubicBezTo>
                  <a:pt x="5062728" y="5015306"/>
                  <a:pt x="5245193" y="5341884"/>
                  <a:pt x="5374561" y="5703238"/>
                </a:cubicBezTo>
                <a:cubicBezTo>
                  <a:pt x="5500512" y="6053410"/>
                  <a:pt x="5575240" y="6402760"/>
                  <a:pt x="5591170" y="6745970"/>
                </a:cubicBezTo>
                <a:lnTo>
                  <a:pt x="5592970" y="6897158"/>
                </a:lnTo>
                <a:lnTo>
                  <a:pt x="2734191" y="6897158"/>
                </a:lnTo>
                <a:lnTo>
                  <a:pt x="2734191" y="6897159"/>
                </a:lnTo>
                <a:lnTo>
                  <a:pt x="0" y="6897159"/>
                </a:lnTo>
                <a:lnTo>
                  <a:pt x="0" y="1"/>
                </a:lnTo>
                <a:lnTo>
                  <a:pt x="1485712" y="1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90B1A635-4DEA-2A41-6DE4-92B63B332B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59478" y="1122363"/>
            <a:ext cx="3817994" cy="2387600"/>
          </a:xfrm>
        </p:spPr>
        <p:txBody>
          <a:bodyPr>
            <a:normAutofit/>
          </a:bodyPr>
          <a:lstStyle/>
          <a:p>
            <a:pPr algn="r"/>
            <a:r>
              <a:rPr lang="nb-NO"/>
              <a:t>5 DAGER </a:t>
            </a:r>
            <a:br>
              <a:rPr lang="nb-NO"/>
            </a:br>
            <a:r>
              <a:rPr lang="nb-NO"/>
              <a:t>I MAI</a:t>
            </a:r>
            <a:endParaRPr lang="nb-NO" sz="4400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1534E711-8A01-B197-528F-DDF09CD697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08679" y="3589868"/>
            <a:ext cx="3817994" cy="2133599"/>
          </a:xfrm>
        </p:spPr>
        <p:txBody>
          <a:bodyPr>
            <a:normAutofit/>
          </a:bodyPr>
          <a:lstStyle/>
          <a:p>
            <a:pPr algn="r"/>
            <a:r>
              <a:rPr lang="nb-NO"/>
              <a:t>UKE 43</a:t>
            </a:r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77BB6392-F16A-7ED5-D5BF-A3FDB7872128}"/>
              </a:ext>
            </a:extLst>
          </p:cNvPr>
          <p:cNvSpPr txBox="1"/>
          <p:nvPr/>
        </p:nvSpPr>
        <p:spPr>
          <a:xfrm>
            <a:off x="9990357" y="376516"/>
            <a:ext cx="1478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/>
              <a:t>LITTERATUR</a:t>
            </a:r>
          </a:p>
        </p:txBody>
      </p:sp>
      <p:sp>
        <p:nvSpPr>
          <p:cNvPr id="4" name="Alternativ prosess 3">
            <a:hlinkClick r:id="rId4"/>
            <a:extLst>
              <a:ext uri="{FF2B5EF4-FFF2-40B4-BE49-F238E27FC236}">
                <a16:creationId xmlns:a16="http://schemas.microsoft.com/office/drawing/2014/main" id="{74CF553E-3034-6442-C88A-223C08CD03BB}"/>
              </a:ext>
            </a:extLst>
          </p:cNvPr>
          <p:cNvSpPr/>
          <p:nvPr/>
        </p:nvSpPr>
        <p:spPr>
          <a:xfrm>
            <a:off x="9911255" y="4572655"/>
            <a:ext cx="1744717" cy="612648"/>
          </a:xfrm>
          <a:prstGeom prst="flowChartAlternateProces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LES MER HER</a:t>
            </a:r>
          </a:p>
        </p:txBody>
      </p:sp>
    </p:spTree>
    <p:extLst>
      <p:ext uri="{BB962C8B-B14F-4D97-AF65-F5344CB8AC3E}">
        <p14:creationId xmlns:p14="http://schemas.microsoft.com/office/powerpoint/2010/main" val="5215097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BECEBAC-9469-7705-9BC9-DE4C94406F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BCF6D0C-5F0E-F975-855A-E20A1699E2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B84FB08E-C115-3666-C708-0BA154C7D4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170516"/>
            <a:ext cx="15477067" cy="870585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226AF64-B38D-0FD9-5E49-C7DF0FB3E5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6" name="Freeform: Shape 12">
            <a:extLst>
              <a:ext uri="{FF2B5EF4-FFF2-40B4-BE49-F238E27FC236}">
                <a16:creationId xmlns:a16="http://schemas.microsoft.com/office/drawing/2014/main" id="{33BD691C-3127-4484-B66D-F3E5229FD1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99031" y="-39157"/>
            <a:ext cx="5592970" cy="6897158"/>
          </a:xfrm>
          <a:custGeom>
            <a:avLst/>
            <a:gdLst>
              <a:gd name="connsiteX0" fmla="*/ 4912746 w 5592970"/>
              <a:gd name="connsiteY0" fmla="*/ 2355321 h 6897159"/>
              <a:gd name="connsiteX1" fmla="*/ 4714738 w 5592970"/>
              <a:gd name="connsiteY1" fmla="*/ 2553329 h 6897159"/>
              <a:gd name="connsiteX2" fmla="*/ 4912746 w 5592970"/>
              <a:gd name="connsiteY2" fmla="*/ 2751337 h 6897159"/>
              <a:gd name="connsiteX3" fmla="*/ 5110754 w 5592970"/>
              <a:gd name="connsiteY3" fmla="*/ 2553329 h 6897159"/>
              <a:gd name="connsiteX4" fmla="*/ 4912746 w 5592970"/>
              <a:gd name="connsiteY4" fmla="*/ 2355321 h 6897159"/>
              <a:gd name="connsiteX5" fmla="*/ 4769785 w 5592970"/>
              <a:gd name="connsiteY5" fmla="*/ 1301525 h 6897159"/>
              <a:gd name="connsiteX6" fmla="*/ 4358192 w 5592970"/>
              <a:gd name="connsiteY6" fmla="*/ 1713118 h 6897159"/>
              <a:gd name="connsiteX7" fmla="*/ 4769785 w 5592970"/>
              <a:gd name="connsiteY7" fmla="*/ 2124711 h 6897159"/>
              <a:gd name="connsiteX8" fmla="*/ 5181378 w 5592970"/>
              <a:gd name="connsiteY8" fmla="*/ 1713118 h 6897159"/>
              <a:gd name="connsiteX9" fmla="*/ 4769785 w 5592970"/>
              <a:gd name="connsiteY9" fmla="*/ 1301525 h 6897159"/>
              <a:gd name="connsiteX10" fmla="*/ 1485712 w 5592970"/>
              <a:gd name="connsiteY10" fmla="*/ 0 h 6897159"/>
              <a:gd name="connsiteX11" fmla="*/ 1911850 w 5592970"/>
              <a:gd name="connsiteY11" fmla="*/ 0 h 6897159"/>
              <a:gd name="connsiteX12" fmla="*/ 4693359 w 5592970"/>
              <a:gd name="connsiteY12" fmla="*/ 0 h 6897159"/>
              <a:gd name="connsiteX13" fmla="*/ 4687196 w 5592970"/>
              <a:gd name="connsiteY13" fmla="*/ 186052 h 6897159"/>
              <a:gd name="connsiteX14" fmla="*/ 4689492 w 5592970"/>
              <a:gd name="connsiteY14" fmla="*/ 422393 h 6897159"/>
              <a:gd name="connsiteX15" fmla="*/ 5029277 w 5592970"/>
              <a:gd name="connsiteY15" fmla="*/ 1074198 h 6897159"/>
              <a:gd name="connsiteX16" fmla="*/ 5368989 w 5592970"/>
              <a:gd name="connsiteY16" fmla="*/ 2604190 h 6897159"/>
              <a:gd name="connsiteX17" fmla="*/ 5030698 w 5592970"/>
              <a:gd name="connsiteY17" fmla="*/ 3182337 h 6897159"/>
              <a:gd name="connsiteX18" fmla="*/ 4910556 w 5592970"/>
              <a:gd name="connsiteY18" fmla="*/ 4667756 h 6897159"/>
              <a:gd name="connsiteX19" fmla="*/ 5374561 w 5592970"/>
              <a:gd name="connsiteY19" fmla="*/ 5703238 h 6897159"/>
              <a:gd name="connsiteX20" fmla="*/ 5591170 w 5592970"/>
              <a:gd name="connsiteY20" fmla="*/ 6745970 h 6897159"/>
              <a:gd name="connsiteX21" fmla="*/ 5592970 w 5592970"/>
              <a:gd name="connsiteY21" fmla="*/ 6897158 h 6897159"/>
              <a:gd name="connsiteX22" fmla="*/ 2734191 w 5592970"/>
              <a:gd name="connsiteY22" fmla="*/ 6897158 h 6897159"/>
              <a:gd name="connsiteX23" fmla="*/ 2734191 w 5592970"/>
              <a:gd name="connsiteY23" fmla="*/ 6897159 h 6897159"/>
              <a:gd name="connsiteX24" fmla="*/ 0 w 5592970"/>
              <a:gd name="connsiteY24" fmla="*/ 6897159 h 6897159"/>
              <a:gd name="connsiteX25" fmla="*/ 0 w 5592970"/>
              <a:gd name="connsiteY25" fmla="*/ 1 h 6897159"/>
              <a:gd name="connsiteX26" fmla="*/ 1485712 w 5592970"/>
              <a:gd name="connsiteY26" fmla="*/ 1 h 6897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5592970" h="6897159">
                <a:moveTo>
                  <a:pt x="4912746" y="2355321"/>
                </a:moveTo>
                <a:cubicBezTo>
                  <a:pt x="4803389" y="2355321"/>
                  <a:pt x="4714738" y="2443972"/>
                  <a:pt x="4714738" y="2553329"/>
                </a:cubicBezTo>
                <a:cubicBezTo>
                  <a:pt x="4714738" y="2662686"/>
                  <a:pt x="4803389" y="2751337"/>
                  <a:pt x="4912746" y="2751337"/>
                </a:cubicBezTo>
                <a:cubicBezTo>
                  <a:pt x="5022103" y="2751337"/>
                  <a:pt x="5110754" y="2662686"/>
                  <a:pt x="5110754" y="2553329"/>
                </a:cubicBezTo>
                <a:cubicBezTo>
                  <a:pt x="5110754" y="2443972"/>
                  <a:pt x="5022103" y="2355321"/>
                  <a:pt x="4912746" y="2355321"/>
                </a:cubicBezTo>
                <a:close/>
                <a:moveTo>
                  <a:pt x="4769785" y="1301525"/>
                </a:moveTo>
                <a:cubicBezTo>
                  <a:pt x="4542468" y="1301525"/>
                  <a:pt x="4358192" y="1485801"/>
                  <a:pt x="4358192" y="1713118"/>
                </a:cubicBezTo>
                <a:cubicBezTo>
                  <a:pt x="4358192" y="1940435"/>
                  <a:pt x="4542468" y="2124711"/>
                  <a:pt x="4769785" y="2124711"/>
                </a:cubicBezTo>
                <a:cubicBezTo>
                  <a:pt x="4997102" y="2124711"/>
                  <a:pt x="5181378" y="1940435"/>
                  <a:pt x="5181378" y="1713118"/>
                </a:cubicBezTo>
                <a:cubicBezTo>
                  <a:pt x="5181378" y="1485801"/>
                  <a:pt x="4997102" y="1301525"/>
                  <a:pt x="4769785" y="1301525"/>
                </a:cubicBezTo>
                <a:close/>
                <a:moveTo>
                  <a:pt x="1485712" y="0"/>
                </a:moveTo>
                <a:lnTo>
                  <a:pt x="1911850" y="0"/>
                </a:lnTo>
                <a:lnTo>
                  <a:pt x="4693359" y="0"/>
                </a:lnTo>
                <a:lnTo>
                  <a:pt x="4687196" y="186052"/>
                </a:lnTo>
                <a:cubicBezTo>
                  <a:pt x="4686166" y="265025"/>
                  <a:pt x="4686829" y="343862"/>
                  <a:pt x="4689492" y="422393"/>
                </a:cubicBezTo>
                <a:cubicBezTo>
                  <a:pt x="4699496" y="713539"/>
                  <a:pt x="4872938" y="896626"/>
                  <a:pt x="5029277" y="1074198"/>
                </a:cubicBezTo>
                <a:cubicBezTo>
                  <a:pt x="5418992" y="1516672"/>
                  <a:pt x="5551614" y="2043761"/>
                  <a:pt x="5368989" y="2604190"/>
                </a:cubicBezTo>
                <a:cubicBezTo>
                  <a:pt x="5298163" y="2821542"/>
                  <a:pt x="5160452" y="3010355"/>
                  <a:pt x="5030698" y="3182337"/>
                </a:cubicBezTo>
                <a:cubicBezTo>
                  <a:pt x="4682698" y="3643429"/>
                  <a:pt x="4696957" y="4178177"/>
                  <a:pt x="4910556" y="4667756"/>
                </a:cubicBezTo>
                <a:cubicBezTo>
                  <a:pt x="5062728" y="5015306"/>
                  <a:pt x="5245193" y="5341884"/>
                  <a:pt x="5374561" y="5703238"/>
                </a:cubicBezTo>
                <a:cubicBezTo>
                  <a:pt x="5500512" y="6053410"/>
                  <a:pt x="5575240" y="6402760"/>
                  <a:pt x="5591170" y="6745970"/>
                </a:cubicBezTo>
                <a:lnTo>
                  <a:pt x="5592970" y="6897158"/>
                </a:lnTo>
                <a:lnTo>
                  <a:pt x="2734191" y="6897158"/>
                </a:lnTo>
                <a:lnTo>
                  <a:pt x="2734191" y="6897159"/>
                </a:lnTo>
                <a:lnTo>
                  <a:pt x="0" y="6897159"/>
                </a:lnTo>
                <a:lnTo>
                  <a:pt x="0" y="1"/>
                </a:lnTo>
                <a:lnTo>
                  <a:pt x="1485712" y="1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7B808D23-52BD-FA69-6894-67C8F71B4C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17536" y="1122363"/>
            <a:ext cx="3864864" cy="2387600"/>
          </a:xfrm>
        </p:spPr>
        <p:txBody>
          <a:bodyPr>
            <a:normAutofit fontScale="90000"/>
          </a:bodyPr>
          <a:lstStyle/>
          <a:p>
            <a:pPr algn="r"/>
            <a:r>
              <a:rPr lang="nb-NO"/>
              <a:t>ØLHUNDEN</a:t>
            </a:r>
            <a:br>
              <a:rPr lang="nb-NO"/>
            </a:br>
            <a:r>
              <a:rPr lang="nb-NO"/>
              <a:t>BERIT</a:t>
            </a:r>
            <a:endParaRPr lang="nb-NO" sz="3600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A7B80C11-22EF-2848-50A9-6D532FA82B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25612" y="3602038"/>
            <a:ext cx="3622922" cy="1655762"/>
          </a:xfrm>
        </p:spPr>
        <p:txBody>
          <a:bodyPr>
            <a:normAutofit/>
          </a:bodyPr>
          <a:lstStyle/>
          <a:p>
            <a:pPr algn="r"/>
            <a:r>
              <a:rPr lang="nb-NO"/>
              <a:t>UKE 7</a:t>
            </a:r>
          </a:p>
          <a:p>
            <a:pPr algn="r"/>
            <a:endParaRPr lang="nb-NO"/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E24DAAF2-985F-14EF-84F0-563BF6FB1B2A}"/>
              </a:ext>
            </a:extLst>
          </p:cNvPr>
          <p:cNvSpPr txBox="1"/>
          <p:nvPr/>
        </p:nvSpPr>
        <p:spPr>
          <a:xfrm>
            <a:off x="10794425" y="389703"/>
            <a:ext cx="7841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/>
              <a:t>SERIE</a:t>
            </a:r>
          </a:p>
        </p:txBody>
      </p:sp>
      <p:sp>
        <p:nvSpPr>
          <p:cNvPr id="4" name="Alternativ prosess 3">
            <a:hlinkClick r:id="rId4"/>
            <a:extLst>
              <a:ext uri="{FF2B5EF4-FFF2-40B4-BE49-F238E27FC236}">
                <a16:creationId xmlns:a16="http://schemas.microsoft.com/office/drawing/2014/main" id="{A8358A8D-763D-D118-03F0-89184B6EFD7E}"/>
              </a:ext>
            </a:extLst>
          </p:cNvPr>
          <p:cNvSpPr/>
          <p:nvPr/>
        </p:nvSpPr>
        <p:spPr>
          <a:xfrm>
            <a:off x="9911255" y="4572655"/>
            <a:ext cx="1744717" cy="612648"/>
          </a:xfrm>
          <a:prstGeom prst="flowChartAlternateProces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LES MER HER</a:t>
            </a:r>
          </a:p>
        </p:txBody>
      </p:sp>
    </p:spTree>
    <p:extLst>
      <p:ext uri="{BB962C8B-B14F-4D97-AF65-F5344CB8AC3E}">
        <p14:creationId xmlns:p14="http://schemas.microsoft.com/office/powerpoint/2010/main" val="39944639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716C705-6E5E-9AC1-F9B4-97776E68D2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6390619-BA23-BC29-6BDF-F98AC17B1E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2AF62419-F32F-DDD0-8510-337FBA03A9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412995" y="-39157"/>
            <a:ext cx="13803393" cy="689715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BC56A9E-F7EF-D777-8924-071A0CFA1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6" name="Freeform: Shape 12">
            <a:extLst>
              <a:ext uri="{FF2B5EF4-FFF2-40B4-BE49-F238E27FC236}">
                <a16:creationId xmlns:a16="http://schemas.microsoft.com/office/drawing/2014/main" id="{1DEEC5E5-6C34-EFFD-E813-F9A45F1B8F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99031" y="-39157"/>
            <a:ext cx="5592970" cy="6897158"/>
          </a:xfrm>
          <a:custGeom>
            <a:avLst/>
            <a:gdLst>
              <a:gd name="connsiteX0" fmla="*/ 4912746 w 5592970"/>
              <a:gd name="connsiteY0" fmla="*/ 2355321 h 6897159"/>
              <a:gd name="connsiteX1" fmla="*/ 4714738 w 5592970"/>
              <a:gd name="connsiteY1" fmla="*/ 2553329 h 6897159"/>
              <a:gd name="connsiteX2" fmla="*/ 4912746 w 5592970"/>
              <a:gd name="connsiteY2" fmla="*/ 2751337 h 6897159"/>
              <a:gd name="connsiteX3" fmla="*/ 5110754 w 5592970"/>
              <a:gd name="connsiteY3" fmla="*/ 2553329 h 6897159"/>
              <a:gd name="connsiteX4" fmla="*/ 4912746 w 5592970"/>
              <a:gd name="connsiteY4" fmla="*/ 2355321 h 6897159"/>
              <a:gd name="connsiteX5" fmla="*/ 4769785 w 5592970"/>
              <a:gd name="connsiteY5" fmla="*/ 1301525 h 6897159"/>
              <a:gd name="connsiteX6" fmla="*/ 4358192 w 5592970"/>
              <a:gd name="connsiteY6" fmla="*/ 1713118 h 6897159"/>
              <a:gd name="connsiteX7" fmla="*/ 4769785 w 5592970"/>
              <a:gd name="connsiteY7" fmla="*/ 2124711 h 6897159"/>
              <a:gd name="connsiteX8" fmla="*/ 5181378 w 5592970"/>
              <a:gd name="connsiteY8" fmla="*/ 1713118 h 6897159"/>
              <a:gd name="connsiteX9" fmla="*/ 4769785 w 5592970"/>
              <a:gd name="connsiteY9" fmla="*/ 1301525 h 6897159"/>
              <a:gd name="connsiteX10" fmla="*/ 1485712 w 5592970"/>
              <a:gd name="connsiteY10" fmla="*/ 0 h 6897159"/>
              <a:gd name="connsiteX11" fmla="*/ 1911850 w 5592970"/>
              <a:gd name="connsiteY11" fmla="*/ 0 h 6897159"/>
              <a:gd name="connsiteX12" fmla="*/ 4693359 w 5592970"/>
              <a:gd name="connsiteY12" fmla="*/ 0 h 6897159"/>
              <a:gd name="connsiteX13" fmla="*/ 4687196 w 5592970"/>
              <a:gd name="connsiteY13" fmla="*/ 186052 h 6897159"/>
              <a:gd name="connsiteX14" fmla="*/ 4689492 w 5592970"/>
              <a:gd name="connsiteY14" fmla="*/ 422393 h 6897159"/>
              <a:gd name="connsiteX15" fmla="*/ 5029277 w 5592970"/>
              <a:gd name="connsiteY15" fmla="*/ 1074198 h 6897159"/>
              <a:gd name="connsiteX16" fmla="*/ 5368989 w 5592970"/>
              <a:gd name="connsiteY16" fmla="*/ 2604190 h 6897159"/>
              <a:gd name="connsiteX17" fmla="*/ 5030698 w 5592970"/>
              <a:gd name="connsiteY17" fmla="*/ 3182337 h 6897159"/>
              <a:gd name="connsiteX18" fmla="*/ 4910556 w 5592970"/>
              <a:gd name="connsiteY18" fmla="*/ 4667756 h 6897159"/>
              <a:gd name="connsiteX19" fmla="*/ 5374561 w 5592970"/>
              <a:gd name="connsiteY19" fmla="*/ 5703238 h 6897159"/>
              <a:gd name="connsiteX20" fmla="*/ 5591170 w 5592970"/>
              <a:gd name="connsiteY20" fmla="*/ 6745970 h 6897159"/>
              <a:gd name="connsiteX21" fmla="*/ 5592970 w 5592970"/>
              <a:gd name="connsiteY21" fmla="*/ 6897158 h 6897159"/>
              <a:gd name="connsiteX22" fmla="*/ 2734191 w 5592970"/>
              <a:gd name="connsiteY22" fmla="*/ 6897158 h 6897159"/>
              <a:gd name="connsiteX23" fmla="*/ 2734191 w 5592970"/>
              <a:gd name="connsiteY23" fmla="*/ 6897159 h 6897159"/>
              <a:gd name="connsiteX24" fmla="*/ 0 w 5592970"/>
              <a:gd name="connsiteY24" fmla="*/ 6897159 h 6897159"/>
              <a:gd name="connsiteX25" fmla="*/ 0 w 5592970"/>
              <a:gd name="connsiteY25" fmla="*/ 1 h 6897159"/>
              <a:gd name="connsiteX26" fmla="*/ 1485712 w 5592970"/>
              <a:gd name="connsiteY26" fmla="*/ 1 h 6897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5592970" h="6897159">
                <a:moveTo>
                  <a:pt x="4912746" y="2355321"/>
                </a:moveTo>
                <a:cubicBezTo>
                  <a:pt x="4803389" y="2355321"/>
                  <a:pt x="4714738" y="2443972"/>
                  <a:pt x="4714738" y="2553329"/>
                </a:cubicBezTo>
                <a:cubicBezTo>
                  <a:pt x="4714738" y="2662686"/>
                  <a:pt x="4803389" y="2751337"/>
                  <a:pt x="4912746" y="2751337"/>
                </a:cubicBezTo>
                <a:cubicBezTo>
                  <a:pt x="5022103" y="2751337"/>
                  <a:pt x="5110754" y="2662686"/>
                  <a:pt x="5110754" y="2553329"/>
                </a:cubicBezTo>
                <a:cubicBezTo>
                  <a:pt x="5110754" y="2443972"/>
                  <a:pt x="5022103" y="2355321"/>
                  <a:pt x="4912746" y="2355321"/>
                </a:cubicBezTo>
                <a:close/>
                <a:moveTo>
                  <a:pt x="4769785" y="1301525"/>
                </a:moveTo>
                <a:cubicBezTo>
                  <a:pt x="4542468" y="1301525"/>
                  <a:pt x="4358192" y="1485801"/>
                  <a:pt x="4358192" y="1713118"/>
                </a:cubicBezTo>
                <a:cubicBezTo>
                  <a:pt x="4358192" y="1940435"/>
                  <a:pt x="4542468" y="2124711"/>
                  <a:pt x="4769785" y="2124711"/>
                </a:cubicBezTo>
                <a:cubicBezTo>
                  <a:pt x="4997102" y="2124711"/>
                  <a:pt x="5181378" y="1940435"/>
                  <a:pt x="5181378" y="1713118"/>
                </a:cubicBezTo>
                <a:cubicBezTo>
                  <a:pt x="5181378" y="1485801"/>
                  <a:pt x="4997102" y="1301525"/>
                  <a:pt x="4769785" y="1301525"/>
                </a:cubicBezTo>
                <a:close/>
                <a:moveTo>
                  <a:pt x="1485712" y="0"/>
                </a:moveTo>
                <a:lnTo>
                  <a:pt x="1911850" y="0"/>
                </a:lnTo>
                <a:lnTo>
                  <a:pt x="4693359" y="0"/>
                </a:lnTo>
                <a:lnTo>
                  <a:pt x="4687196" y="186052"/>
                </a:lnTo>
                <a:cubicBezTo>
                  <a:pt x="4686166" y="265025"/>
                  <a:pt x="4686829" y="343862"/>
                  <a:pt x="4689492" y="422393"/>
                </a:cubicBezTo>
                <a:cubicBezTo>
                  <a:pt x="4699496" y="713539"/>
                  <a:pt x="4872938" y="896626"/>
                  <a:pt x="5029277" y="1074198"/>
                </a:cubicBezTo>
                <a:cubicBezTo>
                  <a:pt x="5418992" y="1516672"/>
                  <a:pt x="5551614" y="2043761"/>
                  <a:pt x="5368989" y="2604190"/>
                </a:cubicBezTo>
                <a:cubicBezTo>
                  <a:pt x="5298163" y="2821542"/>
                  <a:pt x="5160452" y="3010355"/>
                  <a:pt x="5030698" y="3182337"/>
                </a:cubicBezTo>
                <a:cubicBezTo>
                  <a:pt x="4682698" y="3643429"/>
                  <a:pt x="4696957" y="4178177"/>
                  <a:pt x="4910556" y="4667756"/>
                </a:cubicBezTo>
                <a:cubicBezTo>
                  <a:pt x="5062728" y="5015306"/>
                  <a:pt x="5245193" y="5341884"/>
                  <a:pt x="5374561" y="5703238"/>
                </a:cubicBezTo>
                <a:cubicBezTo>
                  <a:pt x="5500512" y="6053410"/>
                  <a:pt x="5575240" y="6402760"/>
                  <a:pt x="5591170" y="6745970"/>
                </a:cubicBezTo>
                <a:lnTo>
                  <a:pt x="5592970" y="6897158"/>
                </a:lnTo>
                <a:lnTo>
                  <a:pt x="2734191" y="6897158"/>
                </a:lnTo>
                <a:lnTo>
                  <a:pt x="2734191" y="6897159"/>
                </a:lnTo>
                <a:lnTo>
                  <a:pt x="0" y="6897159"/>
                </a:lnTo>
                <a:lnTo>
                  <a:pt x="0" y="1"/>
                </a:lnTo>
                <a:lnTo>
                  <a:pt x="1485712" y="1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7CFB461C-F274-D6E2-C251-2673DA5FA3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17536" y="1122363"/>
            <a:ext cx="3864864" cy="2387600"/>
          </a:xfrm>
        </p:spPr>
        <p:txBody>
          <a:bodyPr>
            <a:normAutofit/>
          </a:bodyPr>
          <a:lstStyle/>
          <a:p>
            <a:pPr algn="r"/>
            <a:r>
              <a:rPr lang="nb-NO" sz="2800"/>
              <a:t>DRAPET PÅ</a:t>
            </a:r>
            <a:br>
              <a:rPr lang="nb-NO" sz="2800"/>
            </a:br>
            <a:r>
              <a:rPr lang="nb-NO" sz="2800"/>
              <a:t>BENJAMIN HERMANSEN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2021F16A-B458-D41B-FE4B-959A2BF226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59478" y="3602038"/>
            <a:ext cx="3622922" cy="1655762"/>
          </a:xfrm>
        </p:spPr>
        <p:txBody>
          <a:bodyPr>
            <a:normAutofit/>
          </a:bodyPr>
          <a:lstStyle/>
          <a:p>
            <a:pPr algn="r"/>
            <a:r>
              <a:rPr lang="nb-NO"/>
              <a:t>UKE 6</a:t>
            </a:r>
          </a:p>
          <a:p>
            <a:pPr algn="r"/>
            <a:endParaRPr lang="nb-NO"/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2A0F0D4F-FBD8-7BC0-E5E4-18CD89F2FB17}"/>
              </a:ext>
            </a:extLst>
          </p:cNvPr>
          <p:cNvSpPr txBox="1"/>
          <p:nvPr/>
        </p:nvSpPr>
        <p:spPr>
          <a:xfrm>
            <a:off x="10307112" y="376516"/>
            <a:ext cx="12715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/>
              <a:t>KINOFILM</a:t>
            </a:r>
          </a:p>
        </p:txBody>
      </p:sp>
      <p:sp>
        <p:nvSpPr>
          <p:cNvPr id="4" name="Alternativ prosess 3">
            <a:hlinkClick r:id="rId4"/>
            <a:extLst>
              <a:ext uri="{FF2B5EF4-FFF2-40B4-BE49-F238E27FC236}">
                <a16:creationId xmlns:a16="http://schemas.microsoft.com/office/drawing/2014/main" id="{77A00499-0DD3-C163-E292-B6DA517325AF}"/>
              </a:ext>
            </a:extLst>
          </p:cNvPr>
          <p:cNvSpPr/>
          <p:nvPr/>
        </p:nvSpPr>
        <p:spPr>
          <a:xfrm>
            <a:off x="9911255" y="4572655"/>
            <a:ext cx="1744717" cy="612648"/>
          </a:xfrm>
          <a:prstGeom prst="flowChartAlternateProces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LES MER HER</a:t>
            </a:r>
          </a:p>
        </p:txBody>
      </p:sp>
    </p:spTree>
    <p:extLst>
      <p:ext uri="{BB962C8B-B14F-4D97-AF65-F5344CB8AC3E}">
        <p14:creationId xmlns:p14="http://schemas.microsoft.com/office/powerpoint/2010/main" val="27207715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5397DF3-AA4D-35A9-C019-619772E5AE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068991E-3BE3-CF5E-FB0B-B7CF3A71C0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pic>
        <p:nvPicPr>
          <p:cNvPr id="12" name="Bilde 11">
            <a:extLst>
              <a:ext uri="{FF2B5EF4-FFF2-40B4-BE49-F238E27FC236}">
                <a16:creationId xmlns:a16="http://schemas.microsoft.com/office/drawing/2014/main" id="{D8D45C2F-2E6C-FE29-E0DC-B59F80D9C5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5277" y="-2563828"/>
            <a:ext cx="7839027" cy="1120143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33A4E54-9E32-00A7-D349-EA839FDA7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6" name="Freeform: Shape 12">
            <a:extLst>
              <a:ext uri="{FF2B5EF4-FFF2-40B4-BE49-F238E27FC236}">
                <a16:creationId xmlns:a16="http://schemas.microsoft.com/office/drawing/2014/main" id="{E9102A88-F1A9-F574-66B2-F0C40B85CF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99031" y="-39157"/>
            <a:ext cx="5592970" cy="6897158"/>
          </a:xfrm>
          <a:custGeom>
            <a:avLst/>
            <a:gdLst>
              <a:gd name="connsiteX0" fmla="*/ 4912746 w 5592970"/>
              <a:gd name="connsiteY0" fmla="*/ 2355321 h 6897159"/>
              <a:gd name="connsiteX1" fmla="*/ 4714738 w 5592970"/>
              <a:gd name="connsiteY1" fmla="*/ 2553329 h 6897159"/>
              <a:gd name="connsiteX2" fmla="*/ 4912746 w 5592970"/>
              <a:gd name="connsiteY2" fmla="*/ 2751337 h 6897159"/>
              <a:gd name="connsiteX3" fmla="*/ 5110754 w 5592970"/>
              <a:gd name="connsiteY3" fmla="*/ 2553329 h 6897159"/>
              <a:gd name="connsiteX4" fmla="*/ 4912746 w 5592970"/>
              <a:gd name="connsiteY4" fmla="*/ 2355321 h 6897159"/>
              <a:gd name="connsiteX5" fmla="*/ 4769785 w 5592970"/>
              <a:gd name="connsiteY5" fmla="*/ 1301525 h 6897159"/>
              <a:gd name="connsiteX6" fmla="*/ 4358192 w 5592970"/>
              <a:gd name="connsiteY6" fmla="*/ 1713118 h 6897159"/>
              <a:gd name="connsiteX7" fmla="*/ 4769785 w 5592970"/>
              <a:gd name="connsiteY7" fmla="*/ 2124711 h 6897159"/>
              <a:gd name="connsiteX8" fmla="*/ 5181378 w 5592970"/>
              <a:gd name="connsiteY8" fmla="*/ 1713118 h 6897159"/>
              <a:gd name="connsiteX9" fmla="*/ 4769785 w 5592970"/>
              <a:gd name="connsiteY9" fmla="*/ 1301525 h 6897159"/>
              <a:gd name="connsiteX10" fmla="*/ 1485712 w 5592970"/>
              <a:gd name="connsiteY10" fmla="*/ 0 h 6897159"/>
              <a:gd name="connsiteX11" fmla="*/ 1911850 w 5592970"/>
              <a:gd name="connsiteY11" fmla="*/ 0 h 6897159"/>
              <a:gd name="connsiteX12" fmla="*/ 4693359 w 5592970"/>
              <a:gd name="connsiteY12" fmla="*/ 0 h 6897159"/>
              <a:gd name="connsiteX13" fmla="*/ 4687196 w 5592970"/>
              <a:gd name="connsiteY13" fmla="*/ 186052 h 6897159"/>
              <a:gd name="connsiteX14" fmla="*/ 4689492 w 5592970"/>
              <a:gd name="connsiteY14" fmla="*/ 422393 h 6897159"/>
              <a:gd name="connsiteX15" fmla="*/ 5029277 w 5592970"/>
              <a:gd name="connsiteY15" fmla="*/ 1074198 h 6897159"/>
              <a:gd name="connsiteX16" fmla="*/ 5368989 w 5592970"/>
              <a:gd name="connsiteY16" fmla="*/ 2604190 h 6897159"/>
              <a:gd name="connsiteX17" fmla="*/ 5030698 w 5592970"/>
              <a:gd name="connsiteY17" fmla="*/ 3182337 h 6897159"/>
              <a:gd name="connsiteX18" fmla="*/ 4910556 w 5592970"/>
              <a:gd name="connsiteY18" fmla="*/ 4667756 h 6897159"/>
              <a:gd name="connsiteX19" fmla="*/ 5374561 w 5592970"/>
              <a:gd name="connsiteY19" fmla="*/ 5703238 h 6897159"/>
              <a:gd name="connsiteX20" fmla="*/ 5591170 w 5592970"/>
              <a:gd name="connsiteY20" fmla="*/ 6745970 h 6897159"/>
              <a:gd name="connsiteX21" fmla="*/ 5592970 w 5592970"/>
              <a:gd name="connsiteY21" fmla="*/ 6897158 h 6897159"/>
              <a:gd name="connsiteX22" fmla="*/ 2734191 w 5592970"/>
              <a:gd name="connsiteY22" fmla="*/ 6897158 h 6897159"/>
              <a:gd name="connsiteX23" fmla="*/ 2734191 w 5592970"/>
              <a:gd name="connsiteY23" fmla="*/ 6897159 h 6897159"/>
              <a:gd name="connsiteX24" fmla="*/ 0 w 5592970"/>
              <a:gd name="connsiteY24" fmla="*/ 6897159 h 6897159"/>
              <a:gd name="connsiteX25" fmla="*/ 0 w 5592970"/>
              <a:gd name="connsiteY25" fmla="*/ 1 h 6897159"/>
              <a:gd name="connsiteX26" fmla="*/ 1485712 w 5592970"/>
              <a:gd name="connsiteY26" fmla="*/ 1 h 6897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5592970" h="6897159">
                <a:moveTo>
                  <a:pt x="4912746" y="2355321"/>
                </a:moveTo>
                <a:cubicBezTo>
                  <a:pt x="4803389" y="2355321"/>
                  <a:pt x="4714738" y="2443972"/>
                  <a:pt x="4714738" y="2553329"/>
                </a:cubicBezTo>
                <a:cubicBezTo>
                  <a:pt x="4714738" y="2662686"/>
                  <a:pt x="4803389" y="2751337"/>
                  <a:pt x="4912746" y="2751337"/>
                </a:cubicBezTo>
                <a:cubicBezTo>
                  <a:pt x="5022103" y="2751337"/>
                  <a:pt x="5110754" y="2662686"/>
                  <a:pt x="5110754" y="2553329"/>
                </a:cubicBezTo>
                <a:cubicBezTo>
                  <a:pt x="5110754" y="2443972"/>
                  <a:pt x="5022103" y="2355321"/>
                  <a:pt x="4912746" y="2355321"/>
                </a:cubicBezTo>
                <a:close/>
                <a:moveTo>
                  <a:pt x="4769785" y="1301525"/>
                </a:moveTo>
                <a:cubicBezTo>
                  <a:pt x="4542468" y="1301525"/>
                  <a:pt x="4358192" y="1485801"/>
                  <a:pt x="4358192" y="1713118"/>
                </a:cubicBezTo>
                <a:cubicBezTo>
                  <a:pt x="4358192" y="1940435"/>
                  <a:pt x="4542468" y="2124711"/>
                  <a:pt x="4769785" y="2124711"/>
                </a:cubicBezTo>
                <a:cubicBezTo>
                  <a:pt x="4997102" y="2124711"/>
                  <a:pt x="5181378" y="1940435"/>
                  <a:pt x="5181378" y="1713118"/>
                </a:cubicBezTo>
                <a:cubicBezTo>
                  <a:pt x="5181378" y="1485801"/>
                  <a:pt x="4997102" y="1301525"/>
                  <a:pt x="4769785" y="1301525"/>
                </a:cubicBezTo>
                <a:close/>
                <a:moveTo>
                  <a:pt x="1485712" y="0"/>
                </a:moveTo>
                <a:lnTo>
                  <a:pt x="1911850" y="0"/>
                </a:lnTo>
                <a:lnTo>
                  <a:pt x="4693359" y="0"/>
                </a:lnTo>
                <a:lnTo>
                  <a:pt x="4687196" y="186052"/>
                </a:lnTo>
                <a:cubicBezTo>
                  <a:pt x="4686166" y="265025"/>
                  <a:pt x="4686829" y="343862"/>
                  <a:pt x="4689492" y="422393"/>
                </a:cubicBezTo>
                <a:cubicBezTo>
                  <a:pt x="4699496" y="713539"/>
                  <a:pt x="4872938" y="896626"/>
                  <a:pt x="5029277" y="1074198"/>
                </a:cubicBezTo>
                <a:cubicBezTo>
                  <a:pt x="5418992" y="1516672"/>
                  <a:pt x="5551614" y="2043761"/>
                  <a:pt x="5368989" y="2604190"/>
                </a:cubicBezTo>
                <a:cubicBezTo>
                  <a:pt x="5298163" y="2821542"/>
                  <a:pt x="5160452" y="3010355"/>
                  <a:pt x="5030698" y="3182337"/>
                </a:cubicBezTo>
                <a:cubicBezTo>
                  <a:pt x="4682698" y="3643429"/>
                  <a:pt x="4696957" y="4178177"/>
                  <a:pt x="4910556" y="4667756"/>
                </a:cubicBezTo>
                <a:cubicBezTo>
                  <a:pt x="5062728" y="5015306"/>
                  <a:pt x="5245193" y="5341884"/>
                  <a:pt x="5374561" y="5703238"/>
                </a:cubicBezTo>
                <a:cubicBezTo>
                  <a:pt x="5500512" y="6053410"/>
                  <a:pt x="5575240" y="6402760"/>
                  <a:pt x="5591170" y="6745970"/>
                </a:cubicBezTo>
                <a:lnTo>
                  <a:pt x="5592970" y="6897158"/>
                </a:lnTo>
                <a:lnTo>
                  <a:pt x="2734191" y="6897158"/>
                </a:lnTo>
                <a:lnTo>
                  <a:pt x="2734191" y="6897159"/>
                </a:lnTo>
                <a:lnTo>
                  <a:pt x="0" y="6897159"/>
                </a:lnTo>
                <a:lnTo>
                  <a:pt x="0" y="1"/>
                </a:lnTo>
                <a:lnTo>
                  <a:pt x="1485712" y="1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775FE999-C3DC-AF0E-DBCE-6514E5B6EB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17536" y="1122363"/>
            <a:ext cx="3864864" cy="2387600"/>
          </a:xfrm>
        </p:spPr>
        <p:txBody>
          <a:bodyPr>
            <a:normAutofit/>
          </a:bodyPr>
          <a:lstStyle/>
          <a:p>
            <a:pPr algn="r"/>
            <a:r>
              <a:rPr lang="nb-NO" sz="4800"/>
              <a:t>KNEECAP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9A0C5023-AEF9-8D49-8533-87AA5DB946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05161" y="3602037"/>
            <a:ext cx="3743373" cy="2133599"/>
          </a:xfrm>
        </p:spPr>
        <p:txBody>
          <a:bodyPr>
            <a:normAutofit/>
          </a:bodyPr>
          <a:lstStyle/>
          <a:p>
            <a:pPr algn="r"/>
            <a:r>
              <a:rPr lang="nb-NO"/>
              <a:t>UKE 23 og 24</a:t>
            </a:r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EADBF7A3-785F-7BEA-F06B-ED4E0F23BA65}"/>
              </a:ext>
            </a:extLst>
          </p:cNvPr>
          <p:cNvSpPr txBox="1"/>
          <p:nvPr/>
        </p:nvSpPr>
        <p:spPr>
          <a:xfrm>
            <a:off x="10186872" y="376516"/>
            <a:ext cx="12715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/>
              <a:t>KINOFILM</a:t>
            </a:r>
          </a:p>
        </p:txBody>
      </p:sp>
      <p:sp>
        <p:nvSpPr>
          <p:cNvPr id="4" name="Alternativ prosess 3">
            <a:hlinkClick r:id="rId4"/>
            <a:extLst>
              <a:ext uri="{FF2B5EF4-FFF2-40B4-BE49-F238E27FC236}">
                <a16:creationId xmlns:a16="http://schemas.microsoft.com/office/drawing/2014/main" id="{14216BC1-4242-FDE0-05FD-460864D92953}"/>
              </a:ext>
            </a:extLst>
          </p:cNvPr>
          <p:cNvSpPr/>
          <p:nvPr/>
        </p:nvSpPr>
        <p:spPr>
          <a:xfrm>
            <a:off x="9911255" y="4572655"/>
            <a:ext cx="1744717" cy="612648"/>
          </a:xfrm>
          <a:prstGeom prst="flowChartAlternateProces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LES MER HER</a:t>
            </a:r>
          </a:p>
        </p:txBody>
      </p:sp>
    </p:spTree>
    <p:extLst>
      <p:ext uri="{BB962C8B-B14F-4D97-AF65-F5344CB8AC3E}">
        <p14:creationId xmlns:p14="http://schemas.microsoft.com/office/powerpoint/2010/main" val="21700803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C3BC2AE-5322-3CC0-AC64-25D65C7680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926A47F-6489-C8E3-446B-6A1A22BF66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2D1D3FD-CCB1-925A-D1A9-2707BAD86D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14F9212E-099F-78FA-75F3-6524403BDE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9157"/>
            <a:ext cx="7993176" cy="7329870"/>
          </a:xfrm>
          <a:prstGeom prst="rect">
            <a:avLst/>
          </a:prstGeom>
        </p:spPr>
      </p:pic>
      <p:sp useBgFill="1">
        <p:nvSpPr>
          <p:cNvPr id="6" name="Freeform: Shape 12">
            <a:extLst>
              <a:ext uri="{FF2B5EF4-FFF2-40B4-BE49-F238E27FC236}">
                <a16:creationId xmlns:a16="http://schemas.microsoft.com/office/drawing/2014/main" id="{975A20ED-D49A-EBA2-4BD9-83793DEE10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99031" y="-39157"/>
            <a:ext cx="5592970" cy="6897158"/>
          </a:xfrm>
          <a:custGeom>
            <a:avLst/>
            <a:gdLst>
              <a:gd name="connsiteX0" fmla="*/ 4912746 w 5592970"/>
              <a:gd name="connsiteY0" fmla="*/ 2355321 h 6897159"/>
              <a:gd name="connsiteX1" fmla="*/ 4714738 w 5592970"/>
              <a:gd name="connsiteY1" fmla="*/ 2553329 h 6897159"/>
              <a:gd name="connsiteX2" fmla="*/ 4912746 w 5592970"/>
              <a:gd name="connsiteY2" fmla="*/ 2751337 h 6897159"/>
              <a:gd name="connsiteX3" fmla="*/ 5110754 w 5592970"/>
              <a:gd name="connsiteY3" fmla="*/ 2553329 h 6897159"/>
              <a:gd name="connsiteX4" fmla="*/ 4912746 w 5592970"/>
              <a:gd name="connsiteY4" fmla="*/ 2355321 h 6897159"/>
              <a:gd name="connsiteX5" fmla="*/ 4769785 w 5592970"/>
              <a:gd name="connsiteY5" fmla="*/ 1301525 h 6897159"/>
              <a:gd name="connsiteX6" fmla="*/ 4358192 w 5592970"/>
              <a:gd name="connsiteY6" fmla="*/ 1713118 h 6897159"/>
              <a:gd name="connsiteX7" fmla="*/ 4769785 w 5592970"/>
              <a:gd name="connsiteY7" fmla="*/ 2124711 h 6897159"/>
              <a:gd name="connsiteX8" fmla="*/ 5181378 w 5592970"/>
              <a:gd name="connsiteY8" fmla="*/ 1713118 h 6897159"/>
              <a:gd name="connsiteX9" fmla="*/ 4769785 w 5592970"/>
              <a:gd name="connsiteY9" fmla="*/ 1301525 h 6897159"/>
              <a:gd name="connsiteX10" fmla="*/ 1485712 w 5592970"/>
              <a:gd name="connsiteY10" fmla="*/ 0 h 6897159"/>
              <a:gd name="connsiteX11" fmla="*/ 1911850 w 5592970"/>
              <a:gd name="connsiteY11" fmla="*/ 0 h 6897159"/>
              <a:gd name="connsiteX12" fmla="*/ 4693359 w 5592970"/>
              <a:gd name="connsiteY12" fmla="*/ 0 h 6897159"/>
              <a:gd name="connsiteX13" fmla="*/ 4687196 w 5592970"/>
              <a:gd name="connsiteY13" fmla="*/ 186052 h 6897159"/>
              <a:gd name="connsiteX14" fmla="*/ 4689492 w 5592970"/>
              <a:gd name="connsiteY14" fmla="*/ 422393 h 6897159"/>
              <a:gd name="connsiteX15" fmla="*/ 5029277 w 5592970"/>
              <a:gd name="connsiteY15" fmla="*/ 1074198 h 6897159"/>
              <a:gd name="connsiteX16" fmla="*/ 5368989 w 5592970"/>
              <a:gd name="connsiteY16" fmla="*/ 2604190 h 6897159"/>
              <a:gd name="connsiteX17" fmla="*/ 5030698 w 5592970"/>
              <a:gd name="connsiteY17" fmla="*/ 3182337 h 6897159"/>
              <a:gd name="connsiteX18" fmla="*/ 4910556 w 5592970"/>
              <a:gd name="connsiteY18" fmla="*/ 4667756 h 6897159"/>
              <a:gd name="connsiteX19" fmla="*/ 5374561 w 5592970"/>
              <a:gd name="connsiteY19" fmla="*/ 5703238 h 6897159"/>
              <a:gd name="connsiteX20" fmla="*/ 5591170 w 5592970"/>
              <a:gd name="connsiteY20" fmla="*/ 6745970 h 6897159"/>
              <a:gd name="connsiteX21" fmla="*/ 5592970 w 5592970"/>
              <a:gd name="connsiteY21" fmla="*/ 6897158 h 6897159"/>
              <a:gd name="connsiteX22" fmla="*/ 2734191 w 5592970"/>
              <a:gd name="connsiteY22" fmla="*/ 6897158 h 6897159"/>
              <a:gd name="connsiteX23" fmla="*/ 2734191 w 5592970"/>
              <a:gd name="connsiteY23" fmla="*/ 6897159 h 6897159"/>
              <a:gd name="connsiteX24" fmla="*/ 0 w 5592970"/>
              <a:gd name="connsiteY24" fmla="*/ 6897159 h 6897159"/>
              <a:gd name="connsiteX25" fmla="*/ 0 w 5592970"/>
              <a:gd name="connsiteY25" fmla="*/ 1 h 6897159"/>
              <a:gd name="connsiteX26" fmla="*/ 1485712 w 5592970"/>
              <a:gd name="connsiteY26" fmla="*/ 1 h 6897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5592970" h="6897159">
                <a:moveTo>
                  <a:pt x="4912746" y="2355321"/>
                </a:moveTo>
                <a:cubicBezTo>
                  <a:pt x="4803389" y="2355321"/>
                  <a:pt x="4714738" y="2443972"/>
                  <a:pt x="4714738" y="2553329"/>
                </a:cubicBezTo>
                <a:cubicBezTo>
                  <a:pt x="4714738" y="2662686"/>
                  <a:pt x="4803389" y="2751337"/>
                  <a:pt x="4912746" y="2751337"/>
                </a:cubicBezTo>
                <a:cubicBezTo>
                  <a:pt x="5022103" y="2751337"/>
                  <a:pt x="5110754" y="2662686"/>
                  <a:pt x="5110754" y="2553329"/>
                </a:cubicBezTo>
                <a:cubicBezTo>
                  <a:pt x="5110754" y="2443972"/>
                  <a:pt x="5022103" y="2355321"/>
                  <a:pt x="4912746" y="2355321"/>
                </a:cubicBezTo>
                <a:close/>
                <a:moveTo>
                  <a:pt x="4769785" y="1301525"/>
                </a:moveTo>
                <a:cubicBezTo>
                  <a:pt x="4542468" y="1301525"/>
                  <a:pt x="4358192" y="1485801"/>
                  <a:pt x="4358192" y="1713118"/>
                </a:cubicBezTo>
                <a:cubicBezTo>
                  <a:pt x="4358192" y="1940435"/>
                  <a:pt x="4542468" y="2124711"/>
                  <a:pt x="4769785" y="2124711"/>
                </a:cubicBezTo>
                <a:cubicBezTo>
                  <a:pt x="4997102" y="2124711"/>
                  <a:pt x="5181378" y="1940435"/>
                  <a:pt x="5181378" y="1713118"/>
                </a:cubicBezTo>
                <a:cubicBezTo>
                  <a:pt x="5181378" y="1485801"/>
                  <a:pt x="4997102" y="1301525"/>
                  <a:pt x="4769785" y="1301525"/>
                </a:cubicBezTo>
                <a:close/>
                <a:moveTo>
                  <a:pt x="1485712" y="0"/>
                </a:moveTo>
                <a:lnTo>
                  <a:pt x="1911850" y="0"/>
                </a:lnTo>
                <a:lnTo>
                  <a:pt x="4693359" y="0"/>
                </a:lnTo>
                <a:lnTo>
                  <a:pt x="4687196" y="186052"/>
                </a:lnTo>
                <a:cubicBezTo>
                  <a:pt x="4686166" y="265025"/>
                  <a:pt x="4686829" y="343862"/>
                  <a:pt x="4689492" y="422393"/>
                </a:cubicBezTo>
                <a:cubicBezTo>
                  <a:pt x="4699496" y="713539"/>
                  <a:pt x="4872938" y="896626"/>
                  <a:pt x="5029277" y="1074198"/>
                </a:cubicBezTo>
                <a:cubicBezTo>
                  <a:pt x="5418992" y="1516672"/>
                  <a:pt x="5551614" y="2043761"/>
                  <a:pt x="5368989" y="2604190"/>
                </a:cubicBezTo>
                <a:cubicBezTo>
                  <a:pt x="5298163" y="2821542"/>
                  <a:pt x="5160452" y="3010355"/>
                  <a:pt x="5030698" y="3182337"/>
                </a:cubicBezTo>
                <a:cubicBezTo>
                  <a:pt x="4682698" y="3643429"/>
                  <a:pt x="4696957" y="4178177"/>
                  <a:pt x="4910556" y="4667756"/>
                </a:cubicBezTo>
                <a:cubicBezTo>
                  <a:pt x="5062728" y="5015306"/>
                  <a:pt x="5245193" y="5341884"/>
                  <a:pt x="5374561" y="5703238"/>
                </a:cubicBezTo>
                <a:cubicBezTo>
                  <a:pt x="5500512" y="6053410"/>
                  <a:pt x="5575240" y="6402760"/>
                  <a:pt x="5591170" y="6745970"/>
                </a:cubicBezTo>
                <a:lnTo>
                  <a:pt x="5592970" y="6897158"/>
                </a:lnTo>
                <a:lnTo>
                  <a:pt x="2734191" y="6897158"/>
                </a:lnTo>
                <a:lnTo>
                  <a:pt x="2734191" y="6897159"/>
                </a:lnTo>
                <a:lnTo>
                  <a:pt x="0" y="6897159"/>
                </a:lnTo>
                <a:lnTo>
                  <a:pt x="0" y="1"/>
                </a:lnTo>
                <a:lnTo>
                  <a:pt x="1485712" y="1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F6D59C86-FA15-D06C-425A-D8C69C1CAB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59478" y="1122363"/>
            <a:ext cx="3622922" cy="2387600"/>
          </a:xfrm>
        </p:spPr>
        <p:txBody>
          <a:bodyPr>
            <a:normAutofit/>
          </a:bodyPr>
          <a:lstStyle/>
          <a:p>
            <a:pPr algn="r"/>
            <a:r>
              <a:rPr lang="nb-NO"/>
              <a:t>ANIMALIA </a:t>
            </a:r>
            <a:r>
              <a:rPr lang="nb-NO" sz="3600"/>
              <a:t>Fra bok til film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C30FBEC9-9788-EABF-4176-CD1AAB9391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59478" y="3602038"/>
            <a:ext cx="3622922" cy="1655762"/>
          </a:xfrm>
        </p:spPr>
        <p:txBody>
          <a:bodyPr>
            <a:normAutofit/>
          </a:bodyPr>
          <a:lstStyle/>
          <a:p>
            <a:pPr algn="r"/>
            <a:r>
              <a:rPr lang="nb-NO"/>
              <a:t>UKE 46</a:t>
            </a:r>
          </a:p>
          <a:p>
            <a:endParaRPr lang="nb-NO"/>
          </a:p>
          <a:p>
            <a:pPr algn="r"/>
            <a:endParaRPr lang="nb-NO"/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C70B6F46-B31C-6288-995B-46E6B30FDF18}"/>
              </a:ext>
            </a:extLst>
          </p:cNvPr>
          <p:cNvSpPr txBox="1"/>
          <p:nvPr/>
        </p:nvSpPr>
        <p:spPr>
          <a:xfrm>
            <a:off x="10281784" y="376516"/>
            <a:ext cx="12968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/>
              <a:t>KORTFILM</a:t>
            </a:r>
          </a:p>
        </p:txBody>
      </p:sp>
      <p:sp>
        <p:nvSpPr>
          <p:cNvPr id="5" name="Alternativ prosess 4">
            <a:hlinkClick r:id="rId4"/>
            <a:extLst>
              <a:ext uri="{FF2B5EF4-FFF2-40B4-BE49-F238E27FC236}">
                <a16:creationId xmlns:a16="http://schemas.microsoft.com/office/drawing/2014/main" id="{E48D44B3-F643-9C85-9517-05F2B3E71CC7}"/>
              </a:ext>
            </a:extLst>
          </p:cNvPr>
          <p:cNvSpPr/>
          <p:nvPr/>
        </p:nvSpPr>
        <p:spPr>
          <a:xfrm>
            <a:off x="9911255" y="4572655"/>
            <a:ext cx="1744717" cy="612648"/>
          </a:xfrm>
          <a:prstGeom prst="flowChartAlternateProces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LES MER HER</a:t>
            </a:r>
          </a:p>
        </p:txBody>
      </p:sp>
    </p:spTree>
    <p:extLst>
      <p:ext uri="{BB962C8B-B14F-4D97-AF65-F5344CB8AC3E}">
        <p14:creationId xmlns:p14="http://schemas.microsoft.com/office/powerpoint/2010/main" val="4059416291"/>
      </p:ext>
    </p:extLst>
  </p:cSld>
  <p:clrMapOvr>
    <a:masterClrMapping/>
  </p:clrMapOvr>
</p:sld>
</file>

<file path=ppt/theme/theme1.xml><?xml version="1.0" encoding="utf-8"?>
<a:theme xmlns:a="http://schemas.openxmlformats.org/drawingml/2006/main" name="SplashVTI">
  <a:themeElements>
    <a:clrScheme name="Custom 11">
      <a:dk1>
        <a:srgbClr val="262626"/>
      </a:dk1>
      <a:lt1>
        <a:sysClr val="window" lastClr="FFFFFF"/>
      </a:lt1>
      <a:dk2>
        <a:srgbClr val="2F333D"/>
      </a:dk2>
      <a:lt2>
        <a:srgbClr val="E9F3F3"/>
      </a:lt2>
      <a:accent1>
        <a:srgbClr val="1EBE9B"/>
      </a:accent1>
      <a:accent2>
        <a:srgbClr val="FD8686"/>
      </a:accent2>
      <a:accent3>
        <a:srgbClr val="0AC8AD"/>
      </a:accent3>
      <a:accent4>
        <a:srgbClr val="E69500"/>
      </a:accent4>
      <a:accent5>
        <a:srgbClr val="EC4E70"/>
      </a:accent5>
      <a:accent6>
        <a:srgbClr val="794DFF"/>
      </a:accent6>
      <a:hlink>
        <a:srgbClr val="3E8FF1"/>
      </a:hlink>
      <a:folHlink>
        <a:srgbClr val="939393"/>
      </a:folHlink>
    </a:clrScheme>
    <a:fontScheme name="Custom 23">
      <a:majorFont>
        <a:latin typeface="Posterama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plashVTI" id="{CD38C481-21EC-466B-953B-A1440B42712A}" vid="{D3E4813C-1D98-48C2-AF59-2D0D78E25500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3d143886-2cdc-4566-a669-da0ca6ec5086">
      <Terms xmlns="http://schemas.microsoft.com/office/infopath/2007/PartnerControls"/>
    </lcf76f155ced4ddcb4097134ff3c332f>
    <TaxCatchAll xmlns="35be1847-243c-47f7-b95b-52e835563617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2FE91D5633D4D44B971A8C95B9EFFBBD" ma:contentTypeVersion="16" ma:contentTypeDescription="Opprett et nytt dokument." ma:contentTypeScope="" ma:versionID="112757735e8db553e83c624a48b0363d">
  <xsd:schema xmlns:xsd="http://www.w3.org/2001/XMLSchema" xmlns:xs="http://www.w3.org/2001/XMLSchema" xmlns:p="http://schemas.microsoft.com/office/2006/metadata/properties" xmlns:ns2="3d143886-2cdc-4566-a669-da0ca6ec5086" xmlns:ns3="35be1847-243c-47f7-b95b-52e835563617" targetNamespace="http://schemas.microsoft.com/office/2006/metadata/properties" ma:root="true" ma:fieldsID="910c0b1314822ba3f02ca1f5d9923d2e" ns2:_="" ns3:_="">
    <xsd:import namespace="3d143886-2cdc-4566-a669-da0ca6ec5086"/>
    <xsd:import namespace="35be1847-243c-47f7-b95b-52e83556361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  <xsd:element ref="ns2:MediaServiceSearchProperties" minOccurs="0"/>
                <xsd:element ref="ns3:SharedWithUsers" minOccurs="0"/>
                <xsd:element ref="ns3:SharedWithDetail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d143886-2cdc-4566-a669-da0ca6ec508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Bildemerkelapper" ma:readOnly="false" ma:fieldId="{5cf76f15-5ced-4ddc-b409-7134ff3c332f}" ma:taxonomyMulti="true" ma:sspId="7bd0c682-f72c-4e81-ad81-2ff9f6998fb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5be1847-243c-47f7-b95b-52e835563617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fbb765c9-b6a6-4f4d-857b-ef6e3edd142b}" ma:internalName="TaxCatchAll" ma:showField="CatchAllData" ma:web="35be1847-243c-47f7-b95b-52e83556361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80DEBBF-A112-4535-A8B2-81028C1CE327}">
  <ds:schemaRefs>
    <ds:schemaRef ds:uri="35be1847-243c-47f7-b95b-52e835563617"/>
    <ds:schemaRef ds:uri="http://schemas.openxmlformats.org/package/2006/metadata/core-properties"/>
    <ds:schemaRef ds:uri="http://purl.org/dc/elements/1.1/"/>
    <ds:schemaRef ds:uri="http://www.w3.org/XML/1998/namespace"/>
    <ds:schemaRef ds:uri="3d143886-2cdc-4566-a669-da0ca6ec5086"/>
    <ds:schemaRef ds:uri="http://purl.org/dc/dcmitype/"/>
    <ds:schemaRef ds:uri="http://schemas.microsoft.com/office/2006/metadata/properties"/>
    <ds:schemaRef ds:uri="http://purl.org/dc/terms/"/>
    <ds:schemaRef ds:uri="http://schemas.microsoft.com/office/2006/documentManagement/typ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B53F7B89-A6B3-4679-BBE2-9DA0938F357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d143886-2cdc-4566-a669-da0ca6ec5086"/>
    <ds:schemaRef ds:uri="35be1847-243c-47f7-b95b-52e83556361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CBDF3757-0000-4CCA-92C4-65C3475C4A1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</TotalTime>
  <Words>384</Words>
  <Application>Microsoft Macintosh PowerPoint</Application>
  <PresentationFormat>Widescreen</PresentationFormat>
  <Paragraphs>131</Paragraphs>
  <Slides>27</Slides>
  <Notes>25</Notes>
  <HiddenSlides>0</HiddenSlides>
  <MMClips>0</MMClips>
  <ScaleCrop>false</ScaleCrop>
  <HeadingPairs>
    <vt:vector size="6" baseType="variant">
      <vt:variant>
        <vt:lpstr>Brukte skrifter</vt:lpstr>
      </vt:variant>
      <vt:variant>
        <vt:i4>5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27</vt:i4>
      </vt:variant>
    </vt:vector>
  </HeadingPairs>
  <TitlesOfParts>
    <vt:vector size="33" baseType="lpstr">
      <vt:lpstr>Aptos</vt:lpstr>
      <vt:lpstr>Arial</vt:lpstr>
      <vt:lpstr>Avenir Next LT Pro</vt:lpstr>
      <vt:lpstr>Posterama</vt:lpstr>
      <vt:lpstr>Wingdings</vt:lpstr>
      <vt:lpstr>SplashVTI</vt:lpstr>
      <vt:lpstr>PowerPoint-presentasjon</vt:lpstr>
      <vt:lpstr>OG FORRESTEN HETER JEG LEAH</vt:lpstr>
      <vt:lpstr>BALKAN-BRØDRE </vt:lpstr>
      <vt:lpstr>TERRARIUM </vt:lpstr>
      <vt:lpstr>5 DAGER  I MAI</vt:lpstr>
      <vt:lpstr>ØLHUNDEN BERIT</vt:lpstr>
      <vt:lpstr>DRAPET PÅ BENJAMIN HERMANSEN</vt:lpstr>
      <vt:lpstr>KNEECAP</vt:lpstr>
      <vt:lpstr>ANIMALIA Fra bok til film</vt:lpstr>
      <vt:lpstr>DA VI VAR YNGRE</vt:lpstr>
      <vt:lpstr>DET ANDRE TEATRET</vt:lpstr>
      <vt:lpstr>TAUS Vossapop </vt:lpstr>
      <vt:lpstr>DER SANGENE FINNES Låtskriververksted</vt:lpstr>
      <vt:lpstr>ELSUSI Leve med verdighet </vt:lpstr>
      <vt:lpstr>OAHPES NAMAT Joik, pop og aktivisme</vt:lpstr>
      <vt:lpstr>INN I KUNSTEN</vt:lpstr>
      <vt:lpstr>VELG NOE! GJØR NOE! SI NOE!</vt:lpstr>
      <vt:lpstr>GAVEN med Lena Søborg</vt:lpstr>
      <vt:lpstr>SELVPORTRETT UTEN ANSIKT</vt:lpstr>
      <vt:lpstr>KONSPIRASJONS-VERKSTED</vt:lpstr>
      <vt:lpstr>HALLING- BATTLE</vt:lpstr>
      <vt:lpstr>TIL UNDOMMEN 15 ÅR ETTER 22. JULI</vt:lpstr>
      <vt:lpstr>MUSEENE I BUSKERUD</vt:lpstr>
      <vt:lpstr>BESTILLING I DKS-PORTALEN</vt:lpstr>
      <vt:lpstr>TRANSPORT</vt:lpstr>
      <vt:lpstr>BESTILLINGSFRIST</vt:lpstr>
      <vt:lpstr>PowerPoint-presentasjon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Jørgen Greiner</dc:creator>
  <cp:lastModifiedBy>Jørgen Greiner</cp:lastModifiedBy>
  <cp:revision>23</cp:revision>
  <dcterms:created xsi:type="dcterms:W3CDTF">2026-01-22T09:20:41Z</dcterms:created>
  <dcterms:modified xsi:type="dcterms:W3CDTF">2026-04-13T07:57:19Z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a685414e-d384-4cc9-92d6-12946484cd2f_Enabled">
    <vt:lpwstr>true</vt:lpwstr>
  </property>
  <property fmtid="{D5CDD505-2E9C-101B-9397-08002B2CF9AE}" pid="3" name="MSIP_Label_a685414e-d384-4cc9-92d6-12946484cd2f_SetDate">
    <vt:lpwstr>2026-01-23T09:12:07Z</vt:lpwstr>
  </property>
  <property fmtid="{D5CDD505-2E9C-101B-9397-08002B2CF9AE}" pid="4" name="MSIP_Label_a685414e-d384-4cc9-92d6-12946484cd2f_Method">
    <vt:lpwstr>Privileged</vt:lpwstr>
  </property>
  <property fmtid="{D5CDD505-2E9C-101B-9397-08002B2CF9AE}" pid="5" name="MSIP_Label_a685414e-d384-4cc9-92d6-12946484cd2f_Name">
    <vt:lpwstr>Intern</vt:lpwstr>
  </property>
  <property fmtid="{D5CDD505-2E9C-101B-9397-08002B2CF9AE}" pid="6" name="MSIP_Label_a685414e-d384-4cc9-92d6-12946484cd2f_SiteId">
    <vt:lpwstr>e48d3f59-7282-40c2-844d-d21bf31f0cea</vt:lpwstr>
  </property>
  <property fmtid="{D5CDD505-2E9C-101B-9397-08002B2CF9AE}" pid="7" name="MSIP_Label_a685414e-d384-4cc9-92d6-12946484cd2f_ActionId">
    <vt:lpwstr>7e2f8704-cc25-4166-becf-d7d897bfe158</vt:lpwstr>
  </property>
  <property fmtid="{D5CDD505-2E9C-101B-9397-08002B2CF9AE}" pid="8" name="MSIP_Label_a685414e-d384-4cc9-92d6-12946484cd2f_ContentBits">
    <vt:lpwstr>0</vt:lpwstr>
  </property>
  <property fmtid="{D5CDD505-2E9C-101B-9397-08002B2CF9AE}" pid="9" name="MSIP_Label_a685414e-d384-4cc9-92d6-12946484cd2f_Tag">
    <vt:lpwstr>50, 0, 1, 1</vt:lpwstr>
  </property>
  <property fmtid="{D5CDD505-2E9C-101B-9397-08002B2CF9AE}" pid="10" name="MediaServiceImageTags">
    <vt:lpwstr/>
  </property>
  <property fmtid="{D5CDD505-2E9C-101B-9397-08002B2CF9AE}" pid="11" name="ContentTypeId">
    <vt:lpwstr>0x0101002FE91D5633D4D44B971A8C95B9EFFBBD</vt:lpwstr>
  </property>
</Properties>
</file>